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70" r:id="rId9"/>
    <p:sldId id="271" r:id="rId10"/>
    <p:sldId id="272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92E163-EDA6-D449-948E-96EC931BBE15}" type="doc">
      <dgm:prSet loTypeId="urn:microsoft.com/office/officeart/2005/8/layout/pyramid1" loCatId="" qsTypeId="urn:microsoft.com/office/officeart/2005/8/quickstyle/simple4" qsCatId="simple" csTypeId="urn:microsoft.com/office/officeart/2005/8/colors/accent1_2" csCatId="accent1" phldr="1"/>
      <dgm:spPr/>
    </dgm:pt>
    <dgm:pt modelId="{17FE59B1-1A7C-9A44-B718-59D95A893A7E}">
      <dgm:prSet phldrT="[Text]"/>
      <dgm:spPr/>
      <dgm:t>
        <a:bodyPr/>
        <a:lstStyle/>
        <a:p>
          <a:r>
            <a:rPr lang="en-US" dirty="0" smtClean="0"/>
            <a:t>Level 5: Self Actualization (Reaching one’s potential)</a:t>
          </a:r>
          <a:endParaRPr lang="en-US" dirty="0"/>
        </a:p>
      </dgm:t>
    </dgm:pt>
    <dgm:pt modelId="{97F0897C-2AFF-9444-BA8B-FAC150FA0078}" type="parTrans" cxnId="{58ECFDE6-FCAF-9E47-BF67-6877B98EFA53}">
      <dgm:prSet/>
      <dgm:spPr/>
      <dgm:t>
        <a:bodyPr/>
        <a:lstStyle/>
        <a:p>
          <a:endParaRPr lang="en-US"/>
        </a:p>
      </dgm:t>
    </dgm:pt>
    <dgm:pt modelId="{D59D4854-6595-AB44-AE29-D8DB972D11B2}" type="sibTrans" cxnId="{58ECFDE6-FCAF-9E47-BF67-6877B98EFA53}">
      <dgm:prSet/>
      <dgm:spPr/>
      <dgm:t>
        <a:bodyPr/>
        <a:lstStyle/>
        <a:p>
          <a:endParaRPr lang="en-US"/>
        </a:p>
      </dgm:t>
    </dgm:pt>
    <dgm:pt modelId="{84691173-52F1-644C-AC0D-839FE2A97EAB}">
      <dgm:prSet phldrT="[Text]"/>
      <dgm:spPr/>
      <dgm:t>
        <a:bodyPr/>
        <a:lstStyle/>
        <a:p>
          <a:r>
            <a:rPr lang="en-US" dirty="0" smtClean="0"/>
            <a:t>Level 4: Esteem Needs (Achievement and recognition)</a:t>
          </a:r>
          <a:endParaRPr lang="en-US" dirty="0"/>
        </a:p>
      </dgm:t>
    </dgm:pt>
    <dgm:pt modelId="{C953C372-8CEA-5244-873A-494F478B8E80}" type="parTrans" cxnId="{24A16BD1-E543-424E-B5B5-612E5FDE9E76}">
      <dgm:prSet/>
      <dgm:spPr/>
      <dgm:t>
        <a:bodyPr/>
        <a:lstStyle/>
        <a:p>
          <a:endParaRPr lang="en-US"/>
        </a:p>
      </dgm:t>
    </dgm:pt>
    <dgm:pt modelId="{2F815D1F-A93D-C143-8DF1-3E0757A5B372}" type="sibTrans" cxnId="{24A16BD1-E543-424E-B5B5-612E5FDE9E76}">
      <dgm:prSet/>
      <dgm:spPr/>
      <dgm:t>
        <a:bodyPr/>
        <a:lstStyle/>
        <a:p>
          <a:endParaRPr lang="en-US"/>
        </a:p>
      </dgm:t>
    </dgm:pt>
    <dgm:pt modelId="{C7DD8B0C-4D04-074A-A736-C245639A27F2}">
      <dgm:prSet phldrT="[Text]"/>
      <dgm:spPr/>
      <dgm:t>
        <a:bodyPr/>
        <a:lstStyle/>
        <a:p>
          <a:r>
            <a:rPr lang="en-US" dirty="0" smtClean="0"/>
            <a:t>Level 3: Social Needs (Belonging, acceptance from others, companionship, and love) </a:t>
          </a:r>
          <a:endParaRPr lang="en-US" dirty="0"/>
        </a:p>
      </dgm:t>
    </dgm:pt>
    <dgm:pt modelId="{7B3615CB-A505-6243-9316-F3E6C2DD33A2}" type="parTrans" cxnId="{D36E48D9-EAFC-5649-9C38-5AC6C28F5FFD}">
      <dgm:prSet/>
      <dgm:spPr/>
      <dgm:t>
        <a:bodyPr/>
        <a:lstStyle/>
        <a:p>
          <a:endParaRPr lang="en-US"/>
        </a:p>
      </dgm:t>
    </dgm:pt>
    <dgm:pt modelId="{20D891EF-D88B-5742-AE10-C7F568983FC4}" type="sibTrans" cxnId="{D36E48D9-EAFC-5649-9C38-5AC6C28F5FFD}">
      <dgm:prSet/>
      <dgm:spPr/>
      <dgm:t>
        <a:bodyPr/>
        <a:lstStyle/>
        <a:p>
          <a:endParaRPr lang="en-US"/>
        </a:p>
      </dgm:t>
    </dgm:pt>
    <dgm:pt modelId="{1AB3A8F5-9D6A-6840-8C3C-05ACFD197344}">
      <dgm:prSet/>
      <dgm:spPr/>
      <dgm:t>
        <a:bodyPr/>
        <a:lstStyle/>
        <a:p>
          <a:r>
            <a:rPr lang="en-US" dirty="0" smtClean="0"/>
            <a:t>Level 2: Safety and Security Needs (Safe environment, free of danger)</a:t>
          </a:r>
          <a:endParaRPr lang="en-US" dirty="0"/>
        </a:p>
      </dgm:t>
    </dgm:pt>
    <dgm:pt modelId="{1B5B1805-150B-F04A-B683-722C420575D1}" type="parTrans" cxnId="{5F205B52-FAF2-DD4A-BEE8-F01407F65771}">
      <dgm:prSet/>
      <dgm:spPr/>
      <dgm:t>
        <a:bodyPr/>
        <a:lstStyle/>
        <a:p>
          <a:endParaRPr lang="en-US"/>
        </a:p>
      </dgm:t>
    </dgm:pt>
    <dgm:pt modelId="{181BD10B-9536-0D48-A99C-DB34F9129442}" type="sibTrans" cxnId="{5F205B52-FAF2-DD4A-BEE8-F01407F65771}">
      <dgm:prSet/>
      <dgm:spPr/>
      <dgm:t>
        <a:bodyPr/>
        <a:lstStyle/>
        <a:p>
          <a:endParaRPr lang="en-US"/>
        </a:p>
      </dgm:t>
    </dgm:pt>
    <dgm:pt modelId="{813F065B-9E1C-0547-85BD-61E357DC0474}">
      <dgm:prSet/>
      <dgm:spPr/>
      <dgm:t>
        <a:bodyPr/>
        <a:lstStyle/>
        <a:p>
          <a:r>
            <a:rPr lang="en-US" dirty="0" smtClean="0"/>
            <a:t>Level 1: Physiological Needs (Food, shelter, clothes)</a:t>
          </a:r>
          <a:endParaRPr lang="en-US" dirty="0"/>
        </a:p>
      </dgm:t>
    </dgm:pt>
    <dgm:pt modelId="{318D241A-5547-FC47-8F7F-DC1242032C36}" type="parTrans" cxnId="{8F4D05E0-25C0-7E47-9A13-B107A81D0DC0}">
      <dgm:prSet/>
      <dgm:spPr/>
      <dgm:t>
        <a:bodyPr/>
        <a:lstStyle/>
        <a:p>
          <a:endParaRPr lang="en-US"/>
        </a:p>
      </dgm:t>
    </dgm:pt>
    <dgm:pt modelId="{2A4009ED-6BB3-3A44-BDDE-2BB45D422AD4}" type="sibTrans" cxnId="{8F4D05E0-25C0-7E47-9A13-B107A81D0DC0}">
      <dgm:prSet/>
      <dgm:spPr/>
      <dgm:t>
        <a:bodyPr/>
        <a:lstStyle/>
        <a:p>
          <a:endParaRPr lang="en-US"/>
        </a:p>
      </dgm:t>
    </dgm:pt>
    <dgm:pt modelId="{D9952F28-4268-1242-9DF7-15212D1FB4AF}" type="pres">
      <dgm:prSet presAssocID="{4092E163-EDA6-D449-948E-96EC931BBE15}" presName="Name0" presStyleCnt="0">
        <dgm:presLayoutVars>
          <dgm:dir/>
          <dgm:animLvl val="lvl"/>
          <dgm:resizeHandles val="exact"/>
        </dgm:presLayoutVars>
      </dgm:prSet>
      <dgm:spPr/>
    </dgm:pt>
    <dgm:pt modelId="{0E605C40-FF26-B440-B05F-13FF57E6A763}" type="pres">
      <dgm:prSet presAssocID="{17FE59B1-1A7C-9A44-B718-59D95A893A7E}" presName="Name8" presStyleCnt="0"/>
      <dgm:spPr/>
    </dgm:pt>
    <dgm:pt modelId="{A655C719-A23C-0A4F-B831-8514097CB766}" type="pres">
      <dgm:prSet presAssocID="{17FE59B1-1A7C-9A44-B718-59D95A893A7E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11FE25-0C42-C04C-AEFF-63B24F61D685}" type="pres">
      <dgm:prSet presAssocID="{17FE59B1-1A7C-9A44-B718-59D95A893A7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03A07-858E-4D4B-93C9-EF9FDB1307C5}" type="pres">
      <dgm:prSet presAssocID="{84691173-52F1-644C-AC0D-839FE2A97EAB}" presName="Name8" presStyleCnt="0"/>
      <dgm:spPr/>
    </dgm:pt>
    <dgm:pt modelId="{6D49C784-2CC0-1545-AF38-6D29E3B0F7B9}" type="pres">
      <dgm:prSet presAssocID="{84691173-52F1-644C-AC0D-839FE2A97EAB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3C7D4-38D7-E24A-9E69-6D1539826DF6}" type="pres">
      <dgm:prSet presAssocID="{84691173-52F1-644C-AC0D-839FE2A97E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ED113C-FB1F-2147-825B-FC397E4FFFA1}" type="pres">
      <dgm:prSet presAssocID="{C7DD8B0C-4D04-074A-A736-C245639A27F2}" presName="Name8" presStyleCnt="0"/>
      <dgm:spPr/>
    </dgm:pt>
    <dgm:pt modelId="{7F8B04B1-FD0A-1B45-B066-AFBC3316A833}" type="pres">
      <dgm:prSet presAssocID="{C7DD8B0C-4D04-074A-A736-C245639A27F2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28D41A-ECC6-6C41-BBB7-637B8CDA1325}" type="pres">
      <dgm:prSet presAssocID="{C7DD8B0C-4D04-074A-A736-C245639A27F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327905-D10C-FB45-A937-4AFE19AA981E}" type="pres">
      <dgm:prSet presAssocID="{1AB3A8F5-9D6A-6840-8C3C-05ACFD197344}" presName="Name8" presStyleCnt="0"/>
      <dgm:spPr/>
    </dgm:pt>
    <dgm:pt modelId="{5C7893E1-F63A-1647-B937-06B43A655B11}" type="pres">
      <dgm:prSet presAssocID="{1AB3A8F5-9D6A-6840-8C3C-05ACFD197344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350606-EDD0-1F4D-AAD6-A4EAE5330363}" type="pres">
      <dgm:prSet presAssocID="{1AB3A8F5-9D6A-6840-8C3C-05ACFD19734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EC8AB-511B-4D4A-A760-C05E43EBE735}" type="pres">
      <dgm:prSet presAssocID="{813F065B-9E1C-0547-85BD-61E357DC0474}" presName="Name8" presStyleCnt="0"/>
      <dgm:spPr/>
    </dgm:pt>
    <dgm:pt modelId="{079FC6AB-8BAA-A04F-A327-E77E7D279F0C}" type="pres">
      <dgm:prSet presAssocID="{813F065B-9E1C-0547-85BD-61E357DC0474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FDC13-4756-1D4E-A677-EF4892F31EDA}" type="pres">
      <dgm:prSet presAssocID="{813F065B-9E1C-0547-85BD-61E357DC047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E17335-D415-9C4C-93CB-94CD011FCFDE}" type="presOf" srcId="{17FE59B1-1A7C-9A44-B718-59D95A893A7E}" destId="{9211FE25-0C42-C04C-AEFF-63B24F61D685}" srcOrd="1" destOrd="0" presId="urn:microsoft.com/office/officeart/2005/8/layout/pyramid1"/>
    <dgm:cxn modelId="{24A16BD1-E543-424E-B5B5-612E5FDE9E76}" srcId="{4092E163-EDA6-D449-948E-96EC931BBE15}" destId="{84691173-52F1-644C-AC0D-839FE2A97EAB}" srcOrd="1" destOrd="0" parTransId="{C953C372-8CEA-5244-873A-494F478B8E80}" sibTransId="{2F815D1F-A93D-C143-8DF1-3E0757A5B372}"/>
    <dgm:cxn modelId="{A0EFB688-E3D5-6045-9DC3-AA654B1BAE41}" type="presOf" srcId="{C7DD8B0C-4D04-074A-A736-C245639A27F2}" destId="{7F8B04B1-FD0A-1B45-B066-AFBC3316A833}" srcOrd="0" destOrd="0" presId="urn:microsoft.com/office/officeart/2005/8/layout/pyramid1"/>
    <dgm:cxn modelId="{58ECFDE6-FCAF-9E47-BF67-6877B98EFA53}" srcId="{4092E163-EDA6-D449-948E-96EC931BBE15}" destId="{17FE59B1-1A7C-9A44-B718-59D95A893A7E}" srcOrd="0" destOrd="0" parTransId="{97F0897C-2AFF-9444-BA8B-FAC150FA0078}" sibTransId="{D59D4854-6595-AB44-AE29-D8DB972D11B2}"/>
    <dgm:cxn modelId="{7BD50DAC-4441-5E4E-AEE7-3F04836F64BE}" type="presOf" srcId="{1AB3A8F5-9D6A-6840-8C3C-05ACFD197344}" destId="{B5350606-EDD0-1F4D-AAD6-A4EAE5330363}" srcOrd="1" destOrd="0" presId="urn:microsoft.com/office/officeart/2005/8/layout/pyramid1"/>
    <dgm:cxn modelId="{D9947DA4-FAC1-8244-A2B2-B256815C1615}" type="presOf" srcId="{813F065B-9E1C-0547-85BD-61E357DC0474}" destId="{C56FDC13-4756-1D4E-A677-EF4892F31EDA}" srcOrd="1" destOrd="0" presId="urn:microsoft.com/office/officeart/2005/8/layout/pyramid1"/>
    <dgm:cxn modelId="{387A1E26-68EE-CD4D-84D2-F15000C9E53A}" type="presOf" srcId="{17FE59B1-1A7C-9A44-B718-59D95A893A7E}" destId="{A655C719-A23C-0A4F-B831-8514097CB766}" srcOrd="0" destOrd="0" presId="urn:microsoft.com/office/officeart/2005/8/layout/pyramid1"/>
    <dgm:cxn modelId="{8F4D05E0-25C0-7E47-9A13-B107A81D0DC0}" srcId="{4092E163-EDA6-D449-948E-96EC931BBE15}" destId="{813F065B-9E1C-0547-85BD-61E357DC0474}" srcOrd="4" destOrd="0" parTransId="{318D241A-5547-FC47-8F7F-DC1242032C36}" sibTransId="{2A4009ED-6BB3-3A44-BDDE-2BB45D422AD4}"/>
    <dgm:cxn modelId="{F5B2E40A-0FCB-1D42-99C7-EDC8439425F1}" type="presOf" srcId="{84691173-52F1-644C-AC0D-839FE2A97EAB}" destId="{B743C7D4-38D7-E24A-9E69-6D1539826DF6}" srcOrd="1" destOrd="0" presId="urn:microsoft.com/office/officeart/2005/8/layout/pyramid1"/>
    <dgm:cxn modelId="{596C9F16-D33B-EB41-A852-67EE055E69DB}" type="presOf" srcId="{813F065B-9E1C-0547-85BD-61E357DC0474}" destId="{079FC6AB-8BAA-A04F-A327-E77E7D279F0C}" srcOrd="0" destOrd="0" presId="urn:microsoft.com/office/officeart/2005/8/layout/pyramid1"/>
    <dgm:cxn modelId="{D36E48D9-EAFC-5649-9C38-5AC6C28F5FFD}" srcId="{4092E163-EDA6-D449-948E-96EC931BBE15}" destId="{C7DD8B0C-4D04-074A-A736-C245639A27F2}" srcOrd="2" destOrd="0" parTransId="{7B3615CB-A505-6243-9316-F3E6C2DD33A2}" sibTransId="{20D891EF-D88B-5742-AE10-C7F568983FC4}"/>
    <dgm:cxn modelId="{D3F5C2E0-9781-B347-8724-11EEBF6121D9}" type="presOf" srcId="{1AB3A8F5-9D6A-6840-8C3C-05ACFD197344}" destId="{5C7893E1-F63A-1647-B937-06B43A655B11}" srcOrd="0" destOrd="0" presId="urn:microsoft.com/office/officeart/2005/8/layout/pyramid1"/>
    <dgm:cxn modelId="{5E36B69D-D478-C148-80D2-A262A5FA95F2}" type="presOf" srcId="{84691173-52F1-644C-AC0D-839FE2A97EAB}" destId="{6D49C784-2CC0-1545-AF38-6D29E3B0F7B9}" srcOrd="0" destOrd="0" presId="urn:microsoft.com/office/officeart/2005/8/layout/pyramid1"/>
    <dgm:cxn modelId="{B2DB24DE-C3C5-7445-B5D8-821516F26ADB}" type="presOf" srcId="{C7DD8B0C-4D04-074A-A736-C245639A27F2}" destId="{1B28D41A-ECC6-6C41-BBB7-637B8CDA1325}" srcOrd="1" destOrd="0" presId="urn:microsoft.com/office/officeart/2005/8/layout/pyramid1"/>
    <dgm:cxn modelId="{159D4791-9EB0-FD46-AF18-921106885C5D}" type="presOf" srcId="{4092E163-EDA6-D449-948E-96EC931BBE15}" destId="{D9952F28-4268-1242-9DF7-15212D1FB4AF}" srcOrd="0" destOrd="0" presId="urn:microsoft.com/office/officeart/2005/8/layout/pyramid1"/>
    <dgm:cxn modelId="{5F205B52-FAF2-DD4A-BEE8-F01407F65771}" srcId="{4092E163-EDA6-D449-948E-96EC931BBE15}" destId="{1AB3A8F5-9D6A-6840-8C3C-05ACFD197344}" srcOrd="3" destOrd="0" parTransId="{1B5B1805-150B-F04A-B683-722C420575D1}" sibTransId="{181BD10B-9536-0D48-A99C-DB34F9129442}"/>
    <dgm:cxn modelId="{8E1AE01E-695A-DE46-9430-777A1E5808E2}" type="presParOf" srcId="{D9952F28-4268-1242-9DF7-15212D1FB4AF}" destId="{0E605C40-FF26-B440-B05F-13FF57E6A763}" srcOrd="0" destOrd="0" presId="urn:microsoft.com/office/officeart/2005/8/layout/pyramid1"/>
    <dgm:cxn modelId="{963316AD-CF92-0648-9B33-82619AD07090}" type="presParOf" srcId="{0E605C40-FF26-B440-B05F-13FF57E6A763}" destId="{A655C719-A23C-0A4F-B831-8514097CB766}" srcOrd="0" destOrd="0" presId="urn:microsoft.com/office/officeart/2005/8/layout/pyramid1"/>
    <dgm:cxn modelId="{D0D1ADD5-1F6D-F847-BCF4-375B4A170ACD}" type="presParOf" srcId="{0E605C40-FF26-B440-B05F-13FF57E6A763}" destId="{9211FE25-0C42-C04C-AEFF-63B24F61D685}" srcOrd="1" destOrd="0" presId="urn:microsoft.com/office/officeart/2005/8/layout/pyramid1"/>
    <dgm:cxn modelId="{1BF10AD7-B25D-E443-8E6E-862F96EBFD31}" type="presParOf" srcId="{D9952F28-4268-1242-9DF7-15212D1FB4AF}" destId="{56203A07-858E-4D4B-93C9-EF9FDB1307C5}" srcOrd="1" destOrd="0" presId="urn:microsoft.com/office/officeart/2005/8/layout/pyramid1"/>
    <dgm:cxn modelId="{0615B03C-3753-974F-B949-A3089CE83742}" type="presParOf" srcId="{56203A07-858E-4D4B-93C9-EF9FDB1307C5}" destId="{6D49C784-2CC0-1545-AF38-6D29E3B0F7B9}" srcOrd="0" destOrd="0" presId="urn:microsoft.com/office/officeart/2005/8/layout/pyramid1"/>
    <dgm:cxn modelId="{199597FD-5C75-134E-93CD-FD113908C051}" type="presParOf" srcId="{56203A07-858E-4D4B-93C9-EF9FDB1307C5}" destId="{B743C7D4-38D7-E24A-9E69-6D1539826DF6}" srcOrd="1" destOrd="0" presId="urn:microsoft.com/office/officeart/2005/8/layout/pyramid1"/>
    <dgm:cxn modelId="{728DD446-5D59-D040-A4C1-060CE516A8CF}" type="presParOf" srcId="{D9952F28-4268-1242-9DF7-15212D1FB4AF}" destId="{DCED113C-FB1F-2147-825B-FC397E4FFFA1}" srcOrd="2" destOrd="0" presId="urn:microsoft.com/office/officeart/2005/8/layout/pyramid1"/>
    <dgm:cxn modelId="{B6859401-594C-C44E-B162-7DD8CAC71853}" type="presParOf" srcId="{DCED113C-FB1F-2147-825B-FC397E4FFFA1}" destId="{7F8B04B1-FD0A-1B45-B066-AFBC3316A833}" srcOrd="0" destOrd="0" presId="urn:microsoft.com/office/officeart/2005/8/layout/pyramid1"/>
    <dgm:cxn modelId="{CAA065B7-E7B2-FB4A-B368-B0AC2E2B76BD}" type="presParOf" srcId="{DCED113C-FB1F-2147-825B-FC397E4FFFA1}" destId="{1B28D41A-ECC6-6C41-BBB7-637B8CDA1325}" srcOrd="1" destOrd="0" presId="urn:microsoft.com/office/officeart/2005/8/layout/pyramid1"/>
    <dgm:cxn modelId="{7393EF47-87B3-1D4E-938A-AE27593C9D80}" type="presParOf" srcId="{D9952F28-4268-1242-9DF7-15212D1FB4AF}" destId="{83327905-D10C-FB45-A937-4AFE19AA981E}" srcOrd="3" destOrd="0" presId="urn:microsoft.com/office/officeart/2005/8/layout/pyramid1"/>
    <dgm:cxn modelId="{B37714F1-3E7E-1944-83DB-94DFBEF4A9C1}" type="presParOf" srcId="{83327905-D10C-FB45-A937-4AFE19AA981E}" destId="{5C7893E1-F63A-1647-B937-06B43A655B11}" srcOrd="0" destOrd="0" presId="urn:microsoft.com/office/officeart/2005/8/layout/pyramid1"/>
    <dgm:cxn modelId="{FFD7D778-9F25-C54B-976A-531E31381AD7}" type="presParOf" srcId="{83327905-D10C-FB45-A937-4AFE19AA981E}" destId="{B5350606-EDD0-1F4D-AAD6-A4EAE5330363}" srcOrd="1" destOrd="0" presId="urn:microsoft.com/office/officeart/2005/8/layout/pyramid1"/>
    <dgm:cxn modelId="{2D469D1F-3FF7-694C-ABBF-729022FA2B16}" type="presParOf" srcId="{D9952F28-4268-1242-9DF7-15212D1FB4AF}" destId="{A30EC8AB-511B-4D4A-A760-C05E43EBE735}" srcOrd="4" destOrd="0" presId="urn:microsoft.com/office/officeart/2005/8/layout/pyramid1"/>
    <dgm:cxn modelId="{587299E2-6DFD-8141-9094-8F7AE1FAF02D}" type="presParOf" srcId="{A30EC8AB-511B-4D4A-A760-C05E43EBE735}" destId="{079FC6AB-8BAA-A04F-A327-E77E7D279F0C}" srcOrd="0" destOrd="0" presId="urn:microsoft.com/office/officeart/2005/8/layout/pyramid1"/>
    <dgm:cxn modelId="{3B7027C2-0534-2B4D-95E5-EB8684F98ED8}" type="presParOf" srcId="{A30EC8AB-511B-4D4A-A760-C05E43EBE735}" destId="{C56FDC13-4756-1D4E-A677-EF4892F31ED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793EF0-CB1D-FC42-891D-2C21F13F343A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959102-17DA-B743-B98A-AF088FA94DED}">
      <dgm:prSet/>
      <dgm:spPr/>
      <dgm:t>
        <a:bodyPr/>
        <a:lstStyle/>
        <a:p>
          <a:pPr rtl="0"/>
          <a:r>
            <a:rPr lang="en-US" dirty="0" smtClean="0"/>
            <a:t>Friendship is based on two people caring, trust, and sharing.</a:t>
          </a:r>
          <a:endParaRPr lang="en-US" dirty="0"/>
        </a:p>
      </dgm:t>
    </dgm:pt>
    <dgm:pt modelId="{D8E0D72A-81B8-294F-8C48-0E0E21C45136}" type="parTrans" cxnId="{70B3CFBF-0849-2240-B486-74574E46CBB6}">
      <dgm:prSet/>
      <dgm:spPr/>
      <dgm:t>
        <a:bodyPr/>
        <a:lstStyle/>
        <a:p>
          <a:endParaRPr lang="en-US"/>
        </a:p>
      </dgm:t>
    </dgm:pt>
    <dgm:pt modelId="{81B522A9-886E-3643-B29B-A30E37933A0A}" type="sibTrans" cxnId="{70B3CFBF-0849-2240-B486-74574E46CBB6}">
      <dgm:prSet/>
      <dgm:spPr/>
      <dgm:t>
        <a:bodyPr/>
        <a:lstStyle/>
        <a:p>
          <a:endParaRPr lang="en-US"/>
        </a:p>
      </dgm:t>
    </dgm:pt>
    <dgm:pt modelId="{6A2109D2-1C4E-4347-A8E4-185B58DCC365}">
      <dgm:prSet/>
      <dgm:spPr/>
      <dgm:t>
        <a:bodyPr/>
        <a:lstStyle/>
        <a:p>
          <a:r>
            <a:rPr lang="en-US" dirty="0" smtClean="0"/>
            <a:t>Casual Friends/Acquaintance</a:t>
          </a:r>
        </a:p>
      </dgm:t>
    </dgm:pt>
    <dgm:pt modelId="{6F7CD8CE-4BD4-4C4D-B269-EA12811C5E77}" type="parTrans" cxnId="{112E7608-FD70-0948-81C4-07252759B384}">
      <dgm:prSet/>
      <dgm:spPr/>
      <dgm:t>
        <a:bodyPr/>
        <a:lstStyle/>
        <a:p>
          <a:endParaRPr lang="en-US"/>
        </a:p>
      </dgm:t>
    </dgm:pt>
    <dgm:pt modelId="{77533E6A-3530-AA44-A73D-B0137104F9C5}" type="sibTrans" cxnId="{112E7608-FD70-0948-81C4-07252759B384}">
      <dgm:prSet/>
      <dgm:spPr/>
      <dgm:t>
        <a:bodyPr/>
        <a:lstStyle/>
        <a:p>
          <a:endParaRPr lang="en-US"/>
        </a:p>
      </dgm:t>
    </dgm:pt>
    <dgm:pt modelId="{5D0D8AE6-3298-AF48-9780-8D0B66AB4A09}">
      <dgm:prSet/>
      <dgm:spPr/>
      <dgm:t>
        <a:bodyPr/>
        <a:lstStyle/>
        <a:p>
          <a:r>
            <a:rPr lang="en-US" dirty="0" smtClean="0"/>
            <a:t>Close Friends</a:t>
          </a:r>
        </a:p>
      </dgm:t>
    </dgm:pt>
    <dgm:pt modelId="{0A12E1CF-46AD-F545-B14E-6D43B41F5939}" type="parTrans" cxnId="{41BF8B78-0AAC-5649-B823-0A0EFC3AEACC}">
      <dgm:prSet/>
      <dgm:spPr/>
      <dgm:t>
        <a:bodyPr/>
        <a:lstStyle/>
        <a:p>
          <a:endParaRPr lang="en-US"/>
        </a:p>
      </dgm:t>
    </dgm:pt>
    <dgm:pt modelId="{2BCE9063-5B89-714C-82DB-E0C2058F2D0B}" type="sibTrans" cxnId="{41BF8B78-0AAC-5649-B823-0A0EFC3AEACC}">
      <dgm:prSet/>
      <dgm:spPr/>
      <dgm:t>
        <a:bodyPr/>
        <a:lstStyle/>
        <a:p>
          <a:endParaRPr lang="en-US"/>
        </a:p>
      </dgm:t>
    </dgm:pt>
    <dgm:pt modelId="{B9175FB2-B71B-DF4E-90FD-D9CB0E2FCE0C}">
      <dgm:prSet/>
      <dgm:spPr/>
      <dgm:t>
        <a:bodyPr/>
        <a:lstStyle/>
        <a:p>
          <a:r>
            <a:rPr lang="en-US" dirty="0" smtClean="0"/>
            <a:t>Cliques</a:t>
          </a:r>
        </a:p>
      </dgm:t>
    </dgm:pt>
    <dgm:pt modelId="{2111094C-D189-DE4C-AC48-CAF05A7DAC60}" type="parTrans" cxnId="{D7755483-5E2A-E14C-AAE5-0D0C54FE1249}">
      <dgm:prSet/>
      <dgm:spPr/>
      <dgm:t>
        <a:bodyPr/>
        <a:lstStyle/>
        <a:p>
          <a:endParaRPr lang="en-US"/>
        </a:p>
      </dgm:t>
    </dgm:pt>
    <dgm:pt modelId="{C7D80961-014D-1945-AD8F-913D2F96DF4F}" type="sibTrans" cxnId="{D7755483-5E2A-E14C-AAE5-0D0C54FE1249}">
      <dgm:prSet/>
      <dgm:spPr/>
      <dgm:t>
        <a:bodyPr/>
        <a:lstStyle/>
        <a:p>
          <a:endParaRPr lang="en-US"/>
        </a:p>
      </dgm:t>
    </dgm:pt>
    <dgm:pt modelId="{84E7E875-43C5-4E4C-8699-BE44F376E248}">
      <dgm:prSet/>
      <dgm:spPr/>
      <dgm:t>
        <a:bodyPr/>
        <a:lstStyle/>
        <a:p>
          <a:r>
            <a:rPr lang="en-US" dirty="0" smtClean="0"/>
            <a:t>Crowds</a:t>
          </a:r>
        </a:p>
      </dgm:t>
    </dgm:pt>
    <dgm:pt modelId="{FB3FDE28-CE33-1F4E-9B5F-C20EB03E57C2}" type="parTrans" cxnId="{3DD5664E-B7F1-A948-A685-83964CB3B4C2}">
      <dgm:prSet/>
      <dgm:spPr/>
      <dgm:t>
        <a:bodyPr/>
        <a:lstStyle/>
        <a:p>
          <a:endParaRPr lang="en-US"/>
        </a:p>
      </dgm:t>
    </dgm:pt>
    <dgm:pt modelId="{A1B68198-ADF6-5A47-845F-F1F1AF56A6EC}" type="sibTrans" cxnId="{3DD5664E-B7F1-A948-A685-83964CB3B4C2}">
      <dgm:prSet/>
      <dgm:spPr/>
      <dgm:t>
        <a:bodyPr/>
        <a:lstStyle/>
        <a:p>
          <a:endParaRPr lang="en-US"/>
        </a:p>
      </dgm:t>
    </dgm:pt>
    <dgm:pt modelId="{A6AC5138-E8BF-354B-A907-03651C06B539}">
      <dgm:prSet/>
      <dgm:spPr/>
      <dgm:t>
        <a:bodyPr/>
        <a:lstStyle/>
        <a:p>
          <a:r>
            <a:rPr lang="en-US" dirty="0" smtClean="0"/>
            <a:t>Less serious relationships because your don’t know them well </a:t>
          </a:r>
        </a:p>
      </dgm:t>
    </dgm:pt>
    <dgm:pt modelId="{082AEA27-3522-774D-B27D-108BEB541755}" type="parTrans" cxnId="{8F0A5AE7-CCCC-124A-880F-29236A5285A2}">
      <dgm:prSet/>
      <dgm:spPr/>
      <dgm:t>
        <a:bodyPr/>
        <a:lstStyle/>
        <a:p>
          <a:endParaRPr lang="en-US"/>
        </a:p>
      </dgm:t>
    </dgm:pt>
    <dgm:pt modelId="{93BB9F19-D7F8-E64C-A20A-B9DB2291BEAB}" type="sibTrans" cxnId="{8F0A5AE7-CCCC-124A-880F-29236A5285A2}">
      <dgm:prSet/>
      <dgm:spPr/>
      <dgm:t>
        <a:bodyPr/>
        <a:lstStyle/>
        <a:p>
          <a:endParaRPr lang="en-US"/>
        </a:p>
      </dgm:t>
    </dgm:pt>
    <dgm:pt modelId="{B7893B91-60FE-094B-856B-BDA2346EAC31}">
      <dgm:prSet/>
      <dgm:spPr/>
      <dgm:t>
        <a:bodyPr/>
        <a:lstStyle/>
        <a:p>
          <a:r>
            <a:rPr lang="en-US" dirty="0" smtClean="0"/>
            <a:t>Share a class, play on the same team</a:t>
          </a:r>
        </a:p>
      </dgm:t>
    </dgm:pt>
    <dgm:pt modelId="{7860F6CB-EDDD-3447-81FF-2ECDFD2B5D18}" type="parTrans" cxnId="{FE4BDBD3-94E5-8C4F-9388-6102EAFB0689}">
      <dgm:prSet/>
      <dgm:spPr/>
      <dgm:t>
        <a:bodyPr/>
        <a:lstStyle/>
        <a:p>
          <a:endParaRPr lang="en-US"/>
        </a:p>
      </dgm:t>
    </dgm:pt>
    <dgm:pt modelId="{121A7D62-C53C-684B-AEE0-8D015D9AB21E}" type="sibTrans" cxnId="{FE4BDBD3-94E5-8C4F-9388-6102EAFB0689}">
      <dgm:prSet/>
      <dgm:spPr/>
      <dgm:t>
        <a:bodyPr/>
        <a:lstStyle/>
        <a:p>
          <a:endParaRPr lang="en-US"/>
        </a:p>
      </dgm:t>
    </dgm:pt>
    <dgm:pt modelId="{9F40A78A-BCFB-EA4C-94B4-C755F4BCEFCC}">
      <dgm:prSet/>
      <dgm:spPr/>
      <dgm:t>
        <a:bodyPr/>
        <a:lstStyle/>
        <a:p>
          <a:r>
            <a:rPr lang="en-US" dirty="0" smtClean="0"/>
            <a:t>Maintained with little effort</a:t>
          </a:r>
        </a:p>
      </dgm:t>
    </dgm:pt>
    <dgm:pt modelId="{9F8CA8B1-AA53-514D-9BCF-C4D9225A07C1}" type="parTrans" cxnId="{A4BDAD25-70F0-CA4D-898D-8BE83C6EBA0F}">
      <dgm:prSet/>
      <dgm:spPr/>
      <dgm:t>
        <a:bodyPr/>
        <a:lstStyle/>
        <a:p>
          <a:endParaRPr lang="en-US"/>
        </a:p>
      </dgm:t>
    </dgm:pt>
    <dgm:pt modelId="{995484A7-1207-254B-AA5F-84BDEFDCDB35}" type="sibTrans" cxnId="{A4BDAD25-70F0-CA4D-898D-8BE83C6EBA0F}">
      <dgm:prSet/>
      <dgm:spPr/>
      <dgm:t>
        <a:bodyPr/>
        <a:lstStyle/>
        <a:p>
          <a:endParaRPr lang="en-US"/>
        </a:p>
      </dgm:t>
    </dgm:pt>
    <dgm:pt modelId="{7D358530-F6C4-354F-81E3-9F9C2CD470D3}">
      <dgm:prSet/>
      <dgm:spPr/>
      <dgm:t>
        <a:bodyPr/>
        <a:lstStyle/>
        <a:p>
          <a:r>
            <a:rPr lang="en-US" dirty="0" smtClean="0"/>
            <a:t>Deeply invested in the relationship with one another</a:t>
          </a:r>
        </a:p>
      </dgm:t>
    </dgm:pt>
    <dgm:pt modelId="{606DE50E-D806-A248-809B-28C3F6349AEA}" type="parTrans" cxnId="{E0B8401F-02E4-DA47-8A56-BA7F586BAFE0}">
      <dgm:prSet/>
      <dgm:spPr/>
      <dgm:t>
        <a:bodyPr/>
        <a:lstStyle/>
        <a:p>
          <a:endParaRPr lang="en-US"/>
        </a:p>
      </dgm:t>
    </dgm:pt>
    <dgm:pt modelId="{68EC1661-D7D9-FC43-A7E1-013B7F203212}" type="sibTrans" cxnId="{E0B8401F-02E4-DA47-8A56-BA7F586BAFE0}">
      <dgm:prSet/>
      <dgm:spPr/>
      <dgm:t>
        <a:bodyPr/>
        <a:lstStyle/>
        <a:p>
          <a:endParaRPr lang="en-US"/>
        </a:p>
      </dgm:t>
    </dgm:pt>
    <dgm:pt modelId="{8D0A3E19-E76E-374F-9CB2-98DBFC61B295}">
      <dgm:prSet/>
      <dgm:spPr/>
      <dgm:t>
        <a:bodyPr/>
        <a:lstStyle/>
        <a:p>
          <a:r>
            <a:rPr lang="en-US" dirty="0" smtClean="0"/>
            <a:t>Lifelong friends </a:t>
          </a:r>
        </a:p>
      </dgm:t>
    </dgm:pt>
    <dgm:pt modelId="{653966C5-B655-B94A-AE26-3047E2FCD1BD}" type="parTrans" cxnId="{4D1003E6-1318-3042-ABBA-0059FECC4C11}">
      <dgm:prSet/>
      <dgm:spPr/>
      <dgm:t>
        <a:bodyPr/>
        <a:lstStyle/>
        <a:p>
          <a:endParaRPr lang="en-US"/>
        </a:p>
      </dgm:t>
    </dgm:pt>
    <dgm:pt modelId="{69CBAB6A-5BA1-9D49-A8B5-4812BBF8F06E}" type="sibTrans" cxnId="{4D1003E6-1318-3042-ABBA-0059FECC4C11}">
      <dgm:prSet/>
      <dgm:spPr/>
      <dgm:t>
        <a:bodyPr/>
        <a:lstStyle/>
        <a:p>
          <a:endParaRPr lang="en-US"/>
        </a:p>
      </dgm:t>
    </dgm:pt>
    <dgm:pt modelId="{DC19CB1F-3106-2C48-A9AB-A7D936883169}">
      <dgm:prSet/>
      <dgm:spPr/>
      <dgm:t>
        <a:bodyPr/>
        <a:lstStyle/>
        <a:p>
          <a:r>
            <a:rPr lang="en-US" dirty="0" smtClean="0"/>
            <a:t>Can survive minor and major changes</a:t>
          </a:r>
        </a:p>
      </dgm:t>
    </dgm:pt>
    <dgm:pt modelId="{67CBCECF-725A-3B40-A003-40094FF387C3}" type="parTrans" cxnId="{3F7816AF-44E7-F346-A152-F515001B7390}">
      <dgm:prSet/>
      <dgm:spPr/>
      <dgm:t>
        <a:bodyPr/>
        <a:lstStyle/>
        <a:p>
          <a:endParaRPr lang="en-US"/>
        </a:p>
      </dgm:t>
    </dgm:pt>
    <dgm:pt modelId="{2E9D92DC-03DC-FA49-A68A-CB9CBF99FE2B}" type="sibTrans" cxnId="{3F7816AF-44E7-F346-A152-F515001B7390}">
      <dgm:prSet/>
      <dgm:spPr/>
      <dgm:t>
        <a:bodyPr/>
        <a:lstStyle/>
        <a:p>
          <a:endParaRPr lang="en-US"/>
        </a:p>
      </dgm:t>
    </dgm:pt>
    <dgm:pt modelId="{2A3B5CCF-BC05-3040-9B20-6AF5C06D9B5D}">
      <dgm:prSet/>
      <dgm:spPr/>
      <dgm:t>
        <a:bodyPr/>
        <a:lstStyle/>
        <a:p>
          <a:r>
            <a:rPr lang="en-US" dirty="0" smtClean="0"/>
            <a:t>Small group of friends with similar interest</a:t>
          </a:r>
        </a:p>
      </dgm:t>
    </dgm:pt>
    <dgm:pt modelId="{61A78471-0913-B34A-A69E-858D7D97BB85}" type="parTrans" cxnId="{A32CD0D8-004C-C841-9936-8BE446A45A11}">
      <dgm:prSet/>
      <dgm:spPr/>
      <dgm:t>
        <a:bodyPr/>
        <a:lstStyle/>
        <a:p>
          <a:endParaRPr lang="en-US"/>
        </a:p>
      </dgm:t>
    </dgm:pt>
    <dgm:pt modelId="{BE6ADA62-E032-F441-BDF2-C9F9C02513F7}" type="sibTrans" cxnId="{A32CD0D8-004C-C841-9936-8BE446A45A11}">
      <dgm:prSet/>
      <dgm:spPr/>
      <dgm:t>
        <a:bodyPr/>
        <a:lstStyle/>
        <a:p>
          <a:endParaRPr lang="en-US"/>
        </a:p>
      </dgm:t>
    </dgm:pt>
    <dgm:pt modelId="{3AACACD8-1D20-A745-8F36-C026206C401C}">
      <dgm:prSet/>
      <dgm:spPr/>
      <dgm:t>
        <a:bodyPr/>
        <a:lstStyle/>
        <a:p>
          <a:r>
            <a:rPr lang="en-US" dirty="0" smtClean="0"/>
            <a:t>Made up of both boys and girls</a:t>
          </a:r>
        </a:p>
      </dgm:t>
    </dgm:pt>
    <dgm:pt modelId="{AE29B8E3-1131-354F-904A-8B8A6725C6A7}" type="parTrans" cxnId="{B06A4923-E77D-3944-94A7-66091F700B0A}">
      <dgm:prSet/>
      <dgm:spPr/>
      <dgm:t>
        <a:bodyPr/>
        <a:lstStyle/>
        <a:p>
          <a:endParaRPr lang="en-US"/>
        </a:p>
      </dgm:t>
    </dgm:pt>
    <dgm:pt modelId="{40E23610-00D4-8341-B822-DE2C9AF8507B}" type="sibTrans" cxnId="{B06A4923-E77D-3944-94A7-66091F700B0A}">
      <dgm:prSet/>
      <dgm:spPr/>
      <dgm:t>
        <a:bodyPr/>
        <a:lstStyle/>
        <a:p>
          <a:endParaRPr lang="en-US"/>
        </a:p>
      </dgm:t>
    </dgm:pt>
    <dgm:pt modelId="{E97D0B5C-02BA-D144-9E01-C04771AF5538}">
      <dgm:prSet/>
      <dgm:spPr/>
      <dgm:t>
        <a:bodyPr/>
        <a:lstStyle/>
        <a:p>
          <a:r>
            <a:rPr lang="en-US" dirty="0" smtClean="0"/>
            <a:t>Pressure to conform to the groups requirements to fit in</a:t>
          </a:r>
        </a:p>
      </dgm:t>
    </dgm:pt>
    <dgm:pt modelId="{26F81D29-915A-B54D-BF14-A54216EAED4E}" type="parTrans" cxnId="{EAF89B40-14CC-5C4A-9173-612FEF1D5878}">
      <dgm:prSet/>
      <dgm:spPr/>
      <dgm:t>
        <a:bodyPr/>
        <a:lstStyle/>
        <a:p>
          <a:endParaRPr lang="en-US"/>
        </a:p>
      </dgm:t>
    </dgm:pt>
    <dgm:pt modelId="{F7E37A1E-CC85-B241-8282-D43495C81038}" type="sibTrans" cxnId="{EAF89B40-14CC-5C4A-9173-612FEF1D5878}">
      <dgm:prSet/>
      <dgm:spPr/>
      <dgm:t>
        <a:bodyPr/>
        <a:lstStyle/>
        <a:p>
          <a:endParaRPr lang="en-US"/>
        </a:p>
      </dgm:t>
    </dgm:pt>
    <dgm:pt modelId="{7BE4DDA4-7351-4844-9CA2-0AE5CA3A3C2D}">
      <dgm:prSet/>
      <dgm:spPr/>
      <dgm:t>
        <a:bodyPr/>
        <a:lstStyle/>
        <a:p>
          <a:r>
            <a:rPr lang="en-US" dirty="0" smtClean="0"/>
            <a:t>Large groups based on common activity or reputation</a:t>
          </a:r>
        </a:p>
      </dgm:t>
    </dgm:pt>
    <dgm:pt modelId="{DDD9ACC5-35C0-6145-9B49-7F052099A737}" type="parTrans" cxnId="{71BCC527-DD35-0C4B-AE52-8FE241F9736A}">
      <dgm:prSet/>
      <dgm:spPr/>
      <dgm:t>
        <a:bodyPr/>
        <a:lstStyle/>
        <a:p>
          <a:endParaRPr lang="en-US"/>
        </a:p>
      </dgm:t>
    </dgm:pt>
    <dgm:pt modelId="{2385F98E-AABF-9C45-AADD-DF966283E9DB}" type="sibTrans" cxnId="{71BCC527-DD35-0C4B-AE52-8FE241F9736A}">
      <dgm:prSet/>
      <dgm:spPr/>
      <dgm:t>
        <a:bodyPr/>
        <a:lstStyle/>
        <a:p>
          <a:endParaRPr lang="en-US"/>
        </a:p>
      </dgm:t>
    </dgm:pt>
    <dgm:pt modelId="{9A4E2683-3E4F-284E-9B6D-F6D119A2683B}">
      <dgm:prSet/>
      <dgm:spPr/>
      <dgm:t>
        <a:bodyPr/>
        <a:lstStyle/>
        <a:p>
          <a:r>
            <a:rPr lang="en-US" dirty="0" smtClean="0"/>
            <a:t>Stereotypical groups such as jocks, geeks, </a:t>
          </a:r>
          <a:r>
            <a:rPr lang="en-US" dirty="0" err="1" smtClean="0"/>
            <a:t>emos</a:t>
          </a:r>
          <a:r>
            <a:rPr lang="en-US" dirty="0" smtClean="0"/>
            <a:t>, skaters, and preps</a:t>
          </a:r>
        </a:p>
      </dgm:t>
    </dgm:pt>
    <dgm:pt modelId="{37B48560-3981-754D-A5BA-8E817D26520B}" type="parTrans" cxnId="{ECB94865-759E-D94F-9716-CD8489B3EBF9}">
      <dgm:prSet/>
      <dgm:spPr/>
      <dgm:t>
        <a:bodyPr/>
        <a:lstStyle/>
        <a:p>
          <a:endParaRPr lang="en-US"/>
        </a:p>
      </dgm:t>
    </dgm:pt>
    <dgm:pt modelId="{4992A975-33DE-B144-A168-655859931B0E}" type="sibTrans" cxnId="{ECB94865-759E-D94F-9716-CD8489B3EBF9}">
      <dgm:prSet/>
      <dgm:spPr/>
      <dgm:t>
        <a:bodyPr/>
        <a:lstStyle/>
        <a:p>
          <a:endParaRPr lang="en-US"/>
        </a:p>
      </dgm:t>
    </dgm:pt>
    <dgm:pt modelId="{927C3EAB-5B41-044B-B9FE-BBE4855D5AF4}" type="pres">
      <dgm:prSet presAssocID="{3A793EF0-CB1D-FC42-891D-2C21F13F343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1285C8D-3DF6-C047-AB27-1BE13BAA9015}" type="pres">
      <dgm:prSet presAssocID="{3A793EF0-CB1D-FC42-891D-2C21F13F343A}" presName="matrix" presStyleCnt="0"/>
      <dgm:spPr/>
    </dgm:pt>
    <dgm:pt modelId="{9C6C9343-2FD3-A547-914A-C8FFA782833E}" type="pres">
      <dgm:prSet presAssocID="{3A793EF0-CB1D-FC42-891D-2C21F13F343A}" presName="tile1" presStyleLbl="node1" presStyleIdx="0" presStyleCnt="4" custLinFactNeighborX="-2572"/>
      <dgm:spPr/>
      <dgm:t>
        <a:bodyPr/>
        <a:lstStyle/>
        <a:p>
          <a:endParaRPr lang="en-US"/>
        </a:p>
      </dgm:t>
    </dgm:pt>
    <dgm:pt modelId="{3365EB89-FDAB-FC45-9223-89436A72995F}" type="pres">
      <dgm:prSet presAssocID="{3A793EF0-CB1D-FC42-891D-2C21F13F343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13842A-0AA7-0B45-A6CF-76B15EC62074}" type="pres">
      <dgm:prSet presAssocID="{3A793EF0-CB1D-FC42-891D-2C21F13F343A}" presName="tile2" presStyleLbl="node1" presStyleIdx="1" presStyleCnt="4"/>
      <dgm:spPr/>
      <dgm:t>
        <a:bodyPr/>
        <a:lstStyle/>
        <a:p>
          <a:endParaRPr lang="en-US"/>
        </a:p>
      </dgm:t>
    </dgm:pt>
    <dgm:pt modelId="{C00E50CC-3EE5-2B46-A764-97A4E2B46D29}" type="pres">
      <dgm:prSet presAssocID="{3A793EF0-CB1D-FC42-891D-2C21F13F343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29A5B-821C-744A-B49A-3FCCA26088A8}" type="pres">
      <dgm:prSet presAssocID="{3A793EF0-CB1D-FC42-891D-2C21F13F343A}" presName="tile3" presStyleLbl="node1" presStyleIdx="2" presStyleCnt="4"/>
      <dgm:spPr/>
      <dgm:t>
        <a:bodyPr/>
        <a:lstStyle/>
        <a:p>
          <a:endParaRPr lang="en-US"/>
        </a:p>
      </dgm:t>
    </dgm:pt>
    <dgm:pt modelId="{AB8CF680-8E21-364D-83E3-F772711DFCDB}" type="pres">
      <dgm:prSet presAssocID="{3A793EF0-CB1D-FC42-891D-2C21F13F343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132EB-88A7-AA4C-BBC2-56B66BC2DBC0}" type="pres">
      <dgm:prSet presAssocID="{3A793EF0-CB1D-FC42-891D-2C21F13F343A}" presName="tile4" presStyleLbl="node1" presStyleIdx="3" presStyleCnt="4"/>
      <dgm:spPr/>
      <dgm:t>
        <a:bodyPr/>
        <a:lstStyle/>
        <a:p>
          <a:endParaRPr lang="en-US"/>
        </a:p>
      </dgm:t>
    </dgm:pt>
    <dgm:pt modelId="{926FB62D-8019-1844-AFA1-15EE16FB4741}" type="pres">
      <dgm:prSet presAssocID="{3A793EF0-CB1D-FC42-891D-2C21F13F343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CB4F70-88B5-E848-ACC3-A7D3C2AC86F9}" type="pres">
      <dgm:prSet presAssocID="{3A793EF0-CB1D-FC42-891D-2C21F13F343A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CDDEA1B0-E511-5C46-9268-E52FF021B6B7}" type="presOf" srcId="{6A2109D2-1C4E-4347-A8E4-185B58DCC365}" destId="{3365EB89-FDAB-FC45-9223-89436A72995F}" srcOrd="1" destOrd="0" presId="urn:microsoft.com/office/officeart/2005/8/layout/matrix1"/>
    <dgm:cxn modelId="{C3074669-6281-6149-871D-BF1AEC38EC97}" type="presOf" srcId="{3AACACD8-1D20-A745-8F36-C026206C401C}" destId="{AB8CF680-8E21-364D-83E3-F772711DFCDB}" srcOrd="1" destOrd="2" presId="urn:microsoft.com/office/officeart/2005/8/layout/matrix1"/>
    <dgm:cxn modelId="{B2FE045A-114C-5F44-919D-423C02489486}" type="presOf" srcId="{E97D0B5C-02BA-D144-9E01-C04771AF5538}" destId="{61E29A5B-821C-744A-B49A-3FCCA26088A8}" srcOrd="0" destOrd="3" presId="urn:microsoft.com/office/officeart/2005/8/layout/matrix1"/>
    <dgm:cxn modelId="{A5B3113A-8CEB-A646-B9D1-28D92B699E8F}" type="presOf" srcId="{B7893B91-60FE-094B-856B-BDA2346EAC31}" destId="{9C6C9343-2FD3-A547-914A-C8FFA782833E}" srcOrd="0" destOrd="2" presId="urn:microsoft.com/office/officeart/2005/8/layout/matrix1"/>
    <dgm:cxn modelId="{A32CD0D8-004C-C841-9936-8BE446A45A11}" srcId="{B9175FB2-B71B-DF4E-90FD-D9CB0E2FCE0C}" destId="{2A3B5CCF-BC05-3040-9B20-6AF5C06D9B5D}" srcOrd="0" destOrd="0" parTransId="{61A78471-0913-B34A-A69E-858D7D97BB85}" sibTransId="{BE6ADA62-E032-F441-BDF2-C9F9C02513F7}"/>
    <dgm:cxn modelId="{70B3CFBF-0849-2240-B486-74574E46CBB6}" srcId="{3A793EF0-CB1D-FC42-891D-2C21F13F343A}" destId="{42959102-17DA-B743-B98A-AF088FA94DED}" srcOrd="0" destOrd="0" parTransId="{D8E0D72A-81B8-294F-8C48-0E0E21C45136}" sibTransId="{81B522A9-886E-3643-B29B-A30E37933A0A}"/>
    <dgm:cxn modelId="{C2ED0657-2AEA-6049-8628-26CFA5308160}" type="presOf" srcId="{3AACACD8-1D20-A745-8F36-C026206C401C}" destId="{61E29A5B-821C-744A-B49A-3FCCA26088A8}" srcOrd="0" destOrd="2" presId="urn:microsoft.com/office/officeart/2005/8/layout/matrix1"/>
    <dgm:cxn modelId="{397A9DBF-7FBC-B747-BC97-C83661284960}" type="presOf" srcId="{DC19CB1F-3106-2C48-A9AB-A7D936883169}" destId="{C00E50CC-3EE5-2B46-A764-97A4E2B46D29}" srcOrd="1" destOrd="3" presId="urn:microsoft.com/office/officeart/2005/8/layout/matrix1"/>
    <dgm:cxn modelId="{8F0A5AE7-CCCC-124A-880F-29236A5285A2}" srcId="{6A2109D2-1C4E-4347-A8E4-185B58DCC365}" destId="{A6AC5138-E8BF-354B-A907-03651C06B539}" srcOrd="0" destOrd="0" parTransId="{082AEA27-3522-774D-B27D-108BEB541755}" sibTransId="{93BB9F19-D7F8-E64C-A20A-B9DB2291BEAB}"/>
    <dgm:cxn modelId="{ECB94865-759E-D94F-9716-CD8489B3EBF9}" srcId="{7BE4DDA4-7351-4844-9CA2-0AE5CA3A3C2D}" destId="{9A4E2683-3E4F-284E-9B6D-F6D119A2683B}" srcOrd="0" destOrd="0" parTransId="{37B48560-3981-754D-A5BA-8E817D26520B}" sibTransId="{4992A975-33DE-B144-A168-655859931B0E}"/>
    <dgm:cxn modelId="{61D66C5F-A30E-3D45-B423-86F1011EF840}" type="presOf" srcId="{3A793EF0-CB1D-FC42-891D-2C21F13F343A}" destId="{927C3EAB-5B41-044B-B9FE-BBE4855D5AF4}" srcOrd="0" destOrd="0" presId="urn:microsoft.com/office/officeart/2005/8/layout/matrix1"/>
    <dgm:cxn modelId="{EAF89B40-14CC-5C4A-9173-612FEF1D5878}" srcId="{2A3B5CCF-BC05-3040-9B20-6AF5C06D9B5D}" destId="{E97D0B5C-02BA-D144-9E01-C04771AF5538}" srcOrd="1" destOrd="0" parTransId="{26F81D29-915A-B54D-BF14-A54216EAED4E}" sibTransId="{F7E37A1E-CC85-B241-8282-D43495C81038}"/>
    <dgm:cxn modelId="{41BF8B78-0AAC-5649-B823-0A0EFC3AEACC}" srcId="{42959102-17DA-B743-B98A-AF088FA94DED}" destId="{5D0D8AE6-3298-AF48-9780-8D0B66AB4A09}" srcOrd="1" destOrd="0" parTransId="{0A12E1CF-46AD-F545-B14E-6D43B41F5939}" sibTransId="{2BCE9063-5B89-714C-82DB-E0C2058F2D0B}"/>
    <dgm:cxn modelId="{4EA3419B-DB14-E745-A82C-6C7191C823AC}" type="presOf" srcId="{A6AC5138-E8BF-354B-A907-03651C06B539}" destId="{9C6C9343-2FD3-A547-914A-C8FFA782833E}" srcOrd="0" destOrd="1" presId="urn:microsoft.com/office/officeart/2005/8/layout/matrix1"/>
    <dgm:cxn modelId="{05EDA7A0-3DEA-DD4A-974F-C842F21C3662}" type="presOf" srcId="{7BE4DDA4-7351-4844-9CA2-0AE5CA3A3C2D}" destId="{926FB62D-8019-1844-AFA1-15EE16FB4741}" srcOrd="1" destOrd="1" presId="urn:microsoft.com/office/officeart/2005/8/layout/matrix1"/>
    <dgm:cxn modelId="{6501CE99-A45E-004F-9408-585E86C3B687}" type="presOf" srcId="{2A3B5CCF-BC05-3040-9B20-6AF5C06D9B5D}" destId="{61E29A5B-821C-744A-B49A-3FCCA26088A8}" srcOrd="0" destOrd="1" presId="urn:microsoft.com/office/officeart/2005/8/layout/matrix1"/>
    <dgm:cxn modelId="{86B78A7C-A17F-B94E-8C10-401519A69921}" type="presOf" srcId="{8D0A3E19-E76E-374F-9CB2-98DBFC61B295}" destId="{FA13842A-0AA7-0B45-A6CF-76B15EC62074}" srcOrd="0" destOrd="2" presId="urn:microsoft.com/office/officeart/2005/8/layout/matrix1"/>
    <dgm:cxn modelId="{3DD5664E-B7F1-A948-A685-83964CB3B4C2}" srcId="{42959102-17DA-B743-B98A-AF088FA94DED}" destId="{84E7E875-43C5-4E4C-8699-BE44F376E248}" srcOrd="3" destOrd="0" parTransId="{FB3FDE28-CE33-1F4E-9B5F-C20EB03E57C2}" sibTransId="{A1B68198-ADF6-5A47-845F-F1F1AF56A6EC}"/>
    <dgm:cxn modelId="{5CE56909-53F3-F843-B689-DFF45F2075B5}" type="presOf" srcId="{A6AC5138-E8BF-354B-A907-03651C06B539}" destId="{3365EB89-FDAB-FC45-9223-89436A72995F}" srcOrd="1" destOrd="1" presId="urn:microsoft.com/office/officeart/2005/8/layout/matrix1"/>
    <dgm:cxn modelId="{AB8D0619-D093-8C4F-9470-EE3B98C9F85F}" type="presOf" srcId="{42959102-17DA-B743-B98A-AF088FA94DED}" destId="{33CB4F70-88B5-E848-ACC3-A7D3C2AC86F9}" srcOrd="0" destOrd="0" presId="urn:microsoft.com/office/officeart/2005/8/layout/matrix1"/>
    <dgm:cxn modelId="{BF73DA9A-010C-C249-AF1D-8E9921A8D2EA}" type="presOf" srcId="{7D358530-F6C4-354F-81E3-9F9C2CD470D3}" destId="{C00E50CC-3EE5-2B46-A764-97A4E2B46D29}" srcOrd="1" destOrd="1" presId="urn:microsoft.com/office/officeart/2005/8/layout/matrix1"/>
    <dgm:cxn modelId="{D7755483-5E2A-E14C-AAE5-0D0C54FE1249}" srcId="{42959102-17DA-B743-B98A-AF088FA94DED}" destId="{B9175FB2-B71B-DF4E-90FD-D9CB0E2FCE0C}" srcOrd="2" destOrd="0" parTransId="{2111094C-D189-DE4C-AC48-CAF05A7DAC60}" sibTransId="{C7D80961-014D-1945-AD8F-913D2F96DF4F}"/>
    <dgm:cxn modelId="{3F7816AF-44E7-F346-A152-F515001B7390}" srcId="{7D358530-F6C4-354F-81E3-9F9C2CD470D3}" destId="{DC19CB1F-3106-2C48-A9AB-A7D936883169}" srcOrd="1" destOrd="0" parTransId="{67CBCECF-725A-3B40-A003-40094FF387C3}" sibTransId="{2E9D92DC-03DC-FA49-A68A-CB9CBF99FE2B}"/>
    <dgm:cxn modelId="{2B073E09-8C26-234D-81EF-6DCE0C32903D}" type="presOf" srcId="{B7893B91-60FE-094B-856B-BDA2346EAC31}" destId="{3365EB89-FDAB-FC45-9223-89436A72995F}" srcOrd="1" destOrd="2" presId="urn:microsoft.com/office/officeart/2005/8/layout/matrix1"/>
    <dgm:cxn modelId="{6852335E-1C27-B14C-A337-26B56EEA4E2D}" type="presOf" srcId="{84E7E875-43C5-4E4C-8699-BE44F376E248}" destId="{926FB62D-8019-1844-AFA1-15EE16FB4741}" srcOrd="1" destOrd="0" presId="urn:microsoft.com/office/officeart/2005/8/layout/matrix1"/>
    <dgm:cxn modelId="{71BCC527-DD35-0C4B-AE52-8FE241F9736A}" srcId="{84E7E875-43C5-4E4C-8699-BE44F376E248}" destId="{7BE4DDA4-7351-4844-9CA2-0AE5CA3A3C2D}" srcOrd="0" destOrd="0" parTransId="{DDD9ACC5-35C0-6145-9B49-7F052099A737}" sibTransId="{2385F98E-AABF-9C45-AADD-DF966283E9DB}"/>
    <dgm:cxn modelId="{A4BDAD25-70F0-CA4D-898D-8BE83C6EBA0F}" srcId="{A6AC5138-E8BF-354B-A907-03651C06B539}" destId="{9F40A78A-BCFB-EA4C-94B4-C755F4BCEFCC}" srcOrd="1" destOrd="0" parTransId="{9F8CA8B1-AA53-514D-9BCF-C4D9225A07C1}" sibTransId="{995484A7-1207-254B-AA5F-84BDEFDCDB35}"/>
    <dgm:cxn modelId="{4AB89444-0922-3847-91BA-22BEA97F7F2C}" type="presOf" srcId="{5D0D8AE6-3298-AF48-9780-8D0B66AB4A09}" destId="{C00E50CC-3EE5-2B46-A764-97A4E2B46D29}" srcOrd="1" destOrd="0" presId="urn:microsoft.com/office/officeart/2005/8/layout/matrix1"/>
    <dgm:cxn modelId="{AC2662CE-02A5-7645-9127-39D31F3E6AA1}" type="presOf" srcId="{6A2109D2-1C4E-4347-A8E4-185B58DCC365}" destId="{9C6C9343-2FD3-A547-914A-C8FFA782833E}" srcOrd="0" destOrd="0" presId="urn:microsoft.com/office/officeart/2005/8/layout/matrix1"/>
    <dgm:cxn modelId="{A9A4DE1C-0CB7-D44A-BD14-870E7A2D8E1D}" type="presOf" srcId="{7D358530-F6C4-354F-81E3-9F9C2CD470D3}" destId="{FA13842A-0AA7-0B45-A6CF-76B15EC62074}" srcOrd="0" destOrd="1" presId="urn:microsoft.com/office/officeart/2005/8/layout/matrix1"/>
    <dgm:cxn modelId="{33C1C8FE-3745-344A-A8AF-3982D838C28E}" type="presOf" srcId="{DC19CB1F-3106-2C48-A9AB-A7D936883169}" destId="{FA13842A-0AA7-0B45-A6CF-76B15EC62074}" srcOrd="0" destOrd="3" presId="urn:microsoft.com/office/officeart/2005/8/layout/matrix1"/>
    <dgm:cxn modelId="{6EEE6074-1B22-F845-B5B0-9A7705BBC4C6}" type="presOf" srcId="{B9175FB2-B71B-DF4E-90FD-D9CB0E2FCE0C}" destId="{61E29A5B-821C-744A-B49A-3FCCA26088A8}" srcOrd="0" destOrd="0" presId="urn:microsoft.com/office/officeart/2005/8/layout/matrix1"/>
    <dgm:cxn modelId="{DB35C4CD-3FD9-1444-9533-869FABD1381A}" type="presOf" srcId="{B9175FB2-B71B-DF4E-90FD-D9CB0E2FCE0C}" destId="{AB8CF680-8E21-364D-83E3-F772711DFCDB}" srcOrd="1" destOrd="0" presId="urn:microsoft.com/office/officeart/2005/8/layout/matrix1"/>
    <dgm:cxn modelId="{98112A34-3554-2E42-A081-C96D71902A57}" type="presOf" srcId="{E97D0B5C-02BA-D144-9E01-C04771AF5538}" destId="{AB8CF680-8E21-364D-83E3-F772711DFCDB}" srcOrd="1" destOrd="3" presId="urn:microsoft.com/office/officeart/2005/8/layout/matrix1"/>
    <dgm:cxn modelId="{112E7608-FD70-0948-81C4-07252759B384}" srcId="{42959102-17DA-B743-B98A-AF088FA94DED}" destId="{6A2109D2-1C4E-4347-A8E4-185B58DCC365}" srcOrd="0" destOrd="0" parTransId="{6F7CD8CE-4BD4-4C4D-B269-EA12811C5E77}" sibTransId="{77533E6A-3530-AA44-A73D-B0137104F9C5}"/>
    <dgm:cxn modelId="{47338CC3-0855-8F4B-9D9E-AB90C6CA3763}" type="presOf" srcId="{2A3B5CCF-BC05-3040-9B20-6AF5C06D9B5D}" destId="{AB8CF680-8E21-364D-83E3-F772711DFCDB}" srcOrd="1" destOrd="1" presId="urn:microsoft.com/office/officeart/2005/8/layout/matrix1"/>
    <dgm:cxn modelId="{DD158E64-2CC5-5041-85B0-602161AB9A81}" type="presOf" srcId="{84E7E875-43C5-4E4C-8699-BE44F376E248}" destId="{C52132EB-88A7-AA4C-BBC2-56B66BC2DBC0}" srcOrd="0" destOrd="0" presId="urn:microsoft.com/office/officeart/2005/8/layout/matrix1"/>
    <dgm:cxn modelId="{4D1003E6-1318-3042-ABBA-0059FECC4C11}" srcId="{7D358530-F6C4-354F-81E3-9F9C2CD470D3}" destId="{8D0A3E19-E76E-374F-9CB2-98DBFC61B295}" srcOrd="0" destOrd="0" parTransId="{653966C5-B655-B94A-AE26-3047E2FCD1BD}" sibTransId="{69CBAB6A-5BA1-9D49-A8B5-4812BBF8F06E}"/>
    <dgm:cxn modelId="{F7EC6774-C9DF-1A43-9E09-E6FEA43C153E}" type="presOf" srcId="{9F40A78A-BCFB-EA4C-94B4-C755F4BCEFCC}" destId="{3365EB89-FDAB-FC45-9223-89436A72995F}" srcOrd="1" destOrd="3" presId="urn:microsoft.com/office/officeart/2005/8/layout/matrix1"/>
    <dgm:cxn modelId="{117ADE28-F434-664D-8994-A86F71CAF173}" type="presOf" srcId="{7BE4DDA4-7351-4844-9CA2-0AE5CA3A3C2D}" destId="{C52132EB-88A7-AA4C-BBC2-56B66BC2DBC0}" srcOrd="0" destOrd="1" presId="urn:microsoft.com/office/officeart/2005/8/layout/matrix1"/>
    <dgm:cxn modelId="{FE4BDBD3-94E5-8C4F-9388-6102EAFB0689}" srcId="{A6AC5138-E8BF-354B-A907-03651C06B539}" destId="{B7893B91-60FE-094B-856B-BDA2346EAC31}" srcOrd="0" destOrd="0" parTransId="{7860F6CB-EDDD-3447-81FF-2ECDFD2B5D18}" sibTransId="{121A7D62-C53C-684B-AEE0-8D015D9AB21E}"/>
    <dgm:cxn modelId="{08F82A3A-86CC-F742-84D8-1EB6C6675CC8}" type="presOf" srcId="{9A4E2683-3E4F-284E-9B6D-F6D119A2683B}" destId="{926FB62D-8019-1844-AFA1-15EE16FB4741}" srcOrd="1" destOrd="2" presId="urn:microsoft.com/office/officeart/2005/8/layout/matrix1"/>
    <dgm:cxn modelId="{B06A4923-E77D-3944-94A7-66091F700B0A}" srcId="{2A3B5CCF-BC05-3040-9B20-6AF5C06D9B5D}" destId="{3AACACD8-1D20-A745-8F36-C026206C401C}" srcOrd="0" destOrd="0" parTransId="{AE29B8E3-1131-354F-904A-8B8A6725C6A7}" sibTransId="{40E23610-00D4-8341-B822-DE2C9AF8507B}"/>
    <dgm:cxn modelId="{04B27EF5-19B1-D548-AA3D-14F5CA456EAF}" type="presOf" srcId="{8D0A3E19-E76E-374F-9CB2-98DBFC61B295}" destId="{C00E50CC-3EE5-2B46-A764-97A4E2B46D29}" srcOrd="1" destOrd="2" presId="urn:microsoft.com/office/officeart/2005/8/layout/matrix1"/>
    <dgm:cxn modelId="{F07BFD0E-FA6D-A147-8B7C-A806F755C61F}" type="presOf" srcId="{9F40A78A-BCFB-EA4C-94B4-C755F4BCEFCC}" destId="{9C6C9343-2FD3-A547-914A-C8FFA782833E}" srcOrd="0" destOrd="3" presId="urn:microsoft.com/office/officeart/2005/8/layout/matrix1"/>
    <dgm:cxn modelId="{C101A376-C526-4047-87C7-4AA518C6885E}" type="presOf" srcId="{9A4E2683-3E4F-284E-9B6D-F6D119A2683B}" destId="{C52132EB-88A7-AA4C-BBC2-56B66BC2DBC0}" srcOrd="0" destOrd="2" presId="urn:microsoft.com/office/officeart/2005/8/layout/matrix1"/>
    <dgm:cxn modelId="{E5FE89A6-3CAF-C046-9A4B-D662A2328E94}" type="presOf" srcId="{5D0D8AE6-3298-AF48-9780-8D0B66AB4A09}" destId="{FA13842A-0AA7-0B45-A6CF-76B15EC62074}" srcOrd="0" destOrd="0" presId="urn:microsoft.com/office/officeart/2005/8/layout/matrix1"/>
    <dgm:cxn modelId="{E0B8401F-02E4-DA47-8A56-BA7F586BAFE0}" srcId="{5D0D8AE6-3298-AF48-9780-8D0B66AB4A09}" destId="{7D358530-F6C4-354F-81E3-9F9C2CD470D3}" srcOrd="0" destOrd="0" parTransId="{606DE50E-D806-A248-809B-28C3F6349AEA}" sibTransId="{68EC1661-D7D9-FC43-A7E1-013B7F203212}"/>
    <dgm:cxn modelId="{CCD1387A-807E-D041-8590-C2AB4AC9C211}" type="presParOf" srcId="{927C3EAB-5B41-044B-B9FE-BBE4855D5AF4}" destId="{B1285C8D-3DF6-C047-AB27-1BE13BAA9015}" srcOrd="0" destOrd="0" presId="urn:microsoft.com/office/officeart/2005/8/layout/matrix1"/>
    <dgm:cxn modelId="{FC22E119-5AA0-F946-8B2E-1BEC128FF583}" type="presParOf" srcId="{B1285C8D-3DF6-C047-AB27-1BE13BAA9015}" destId="{9C6C9343-2FD3-A547-914A-C8FFA782833E}" srcOrd="0" destOrd="0" presId="urn:microsoft.com/office/officeart/2005/8/layout/matrix1"/>
    <dgm:cxn modelId="{59BD5CD7-9052-CC41-9010-DAFDDC1E9389}" type="presParOf" srcId="{B1285C8D-3DF6-C047-AB27-1BE13BAA9015}" destId="{3365EB89-FDAB-FC45-9223-89436A72995F}" srcOrd="1" destOrd="0" presId="urn:microsoft.com/office/officeart/2005/8/layout/matrix1"/>
    <dgm:cxn modelId="{A63A9D0C-6572-D640-9FDD-88C57CBDC8D4}" type="presParOf" srcId="{B1285C8D-3DF6-C047-AB27-1BE13BAA9015}" destId="{FA13842A-0AA7-0B45-A6CF-76B15EC62074}" srcOrd="2" destOrd="0" presId="urn:microsoft.com/office/officeart/2005/8/layout/matrix1"/>
    <dgm:cxn modelId="{40A2AF27-4FE8-0F46-8EBB-7E72F7BC0351}" type="presParOf" srcId="{B1285C8D-3DF6-C047-AB27-1BE13BAA9015}" destId="{C00E50CC-3EE5-2B46-A764-97A4E2B46D29}" srcOrd="3" destOrd="0" presId="urn:microsoft.com/office/officeart/2005/8/layout/matrix1"/>
    <dgm:cxn modelId="{08355A1C-7C14-DF4D-9751-659BE81DB211}" type="presParOf" srcId="{B1285C8D-3DF6-C047-AB27-1BE13BAA9015}" destId="{61E29A5B-821C-744A-B49A-3FCCA26088A8}" srcOrd="4" destOrd="0" presId="urn:microsoft.com/office/officeart/2005/8/layout/matrix1"/>
    <dgm:cxn modelId="{31B6F758-6B37-A14B-B1EF-D8A3A0B5E61A}" type="presParOf" srcId="{B1285C8D-3DF6-C047-AB27-1BE13BAA9015}" destId="{AB8CF680-8E21-364D-83E3-F772711DFCDB}" srcOrd="5" destOrd="0" presId="urn:microsoft.com/office/officeart/2005/8/layout/matrix1"/>
    <dgm:cxn modelId="{0CDBF71F-E7C3-6B45-8F7A-80658A965183}" type="presParOf" srcId="{B1285C8D-3DF6-C047-AB27-1BE13BAA9015}" destId="{C52132EB-88A7-AA4C-BBC2-56B66BC2DBC0}" srcOrd="6" destOrd="0" presId="urn:microsoft.com/office/officeart/2005/8/layout/matrix1"/>
    <dgm:cxn modelId="{EF0437B6-38BF-9E4D-80C7-5035EF1AAF49}" type="presParOf" srcId="{B1285C8D-3DF6-C047-AB27-1BE13BAA9015}" destId="{926FB62D-8019-1844-AFA1-15EE16FB4741}" srcOrd="7" destOrd="0" presId="urn:microsoft.com/office/officeart/2005/8/layout/matrix1"/>
    <dgm:cxn modelId="{E668C9F4-6130-FD43-ADAF-50FBF6B0CD03}" type="presParOf" srcId="{927C3EAB-5B41-044B-B9FE-BBE4855D5AF4}" destId="{33CB4F70-88B5-E848-ACC3-A7D3C2AC86F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55C719-A23C-0A4F-B831-8514097CB766}">
      <dsp:nvSpPr>
        <dsp:cNvPr id="0" name=""/>
        <dsp:cNvSpPr/>
      </dsp:nvSpPr>
      <dsp:spPr>
        <a:xfrm>
          <a:off x="3291840" y="0"/>
          <a:ext cx="1645920" cy="980863"/>
        </a:xfrm>
        <a:prstGeom prst="trapezoid">
          <a:avLst>
            <a:gd name="adj" fmla="val 8390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Level 5: Self Actualization (Reaching one’s potential)</a:t>
          </a:r>
          <a:endParaRPr lang="en-US" sz="1800" kern="1200" dirty="0"/>
        </a:p>
      </dsp:txBody>
      <dsp:txXfrm>
        <a:off x="3291840" y="0"/>
        <a:ext cx="1645920" cy="980863"/>
      </dsp:txXfrm>
    </dsp:sp>
    <dsp:sp modelId="{6D49C784-2CC0-1545-AF38-6D29E3B0F7B9}">
      <dsp:nvSpPr>
        <dsp:cNvPr id="0" name=""/>
        <dsp:cNvSpPr/>
      </dsp:nvSpPr>
      <dsp:spPr>
        <a:xfrm>
          <a:off x="2468880" y="980863"/>
          <a:ext cx="3291840" cy="980863"/>
        </a:xfrm>
        <a:prstGeom prst="trapezoid">
          <a:avLst>
            <a:gd name="adj" fmla="val 8390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Level 4: Esteem Needs (Achievement and recognition)</a:t>
          </a:r>
          <a:endParaRPr lang="en-US" sz="1800" kern="1200" dirty="0"/>
        </a:p>
      </dsp:txBody>
      <dsp:txXfrm>
        <a:off x="3044951" y="980863"/>
        <a:ext cx="2139696" cy="980863"/>
      </dsp:txXfrm>
    </dsp:sp>
    <dsp:sp modelId="{7F8B04B1-FD0A-1B45-B066-AFBC3316A833}">
      <dsp:nvSpPr>
        <dsp:cNvPr id="0" name=""/>
        <dsp:cNvSpPr/>
      </dsp:nvSpPr>
      <dsp:spPr>
        <a:xfrm>
          <a:off x="1645920" y="1961726"/>
          <a:ext cx="4937760" cy="980863"/>
        </a:xfrm>
        <a:prstGeom prst="trapezoid">
          <a:avLst>
            <a:gd name="adj" fmla="val 8390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Level 3: Social Needs (Belonging, acceptance from others, companionship, and love) </a:t>
          </a:r>
          <a:endParaRPr lang="en-US" sz="1800" kern="1200" dirty="0"/>
        </a:p>
      </dsp:txBody>
      <dsp:txXfrm>
        <a:off x="2510027" y="1961726"/>
        <a:ext cx="3209544" cy="980863"/>
      </dsp:txXfrm>
    </dsp:sp>
    <dsp:sp modelId="{5C7893E1-F63A-1647-B937-06B43A655B11}">
      <dsp:nvSpPr>
        <dsp:cNvPr id="0" name=""/>
        <dsp:cNvSpPr/>
      </dsp:nvSpPr>
      <dsp:spPr>
        <a:xfrm>
          <a:off x="822960" y="2942590"/>
          <a:ext cx="6583680" cy="980863"/>
        </a:xfrm>
        <a:prstGeom prst="trapezoid">
          <a:avLst>
            <a:gd name="adj" fmla="val 8390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Level 2: Safety and Security Needs (Safe environment, free of danger)</a:t>
          </a:r>
          <a:endParaRPr lang="en-US" sz="1800" kern="1200" dirty="0"/>
        </a:p>
      </dsp:txBody>
      <dsp:txXfrm>
        <a:off x="1975103" y="2942590"/>
        <a:ext cx="4279392" cy="980863"/>
      </dsp:txXfrm>
    </dsp:sp>
    <dsp:sp modelId="{079FC6AB-8BAA-A04F-A327-E77E7D279F0C}">
      <dsp:nvSpPr>
        <dsp:cNvPr id="0" name=""/>
        <dsp:cNvSpPr/>
      </dsp:nvSpPr>
      <dsp:spPr>
        <a:xfrm>
          <a:off x="0" y="3923453"/>
          <a:ext cx="8229600" cy="980863"/>
        </a:xfrm>
        <a:prstGeom prst="trapezoid">
          <a:avLst>
            <a:gd name="adj" fmla="val 8390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Level 1: Physiological Needs (Food, shelter, clothes)</a:t>
          </a:r>
          <a:endParaRPr lang="en-US" sz="1800" kern="1200" dirty="0"/>
        </a:p>
      </dsp:txBody>
      <dsp:txXfrm>
        <a:off x="1440179" y="3923453"/>
        <a:ext cx="5349240" cy="9808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C9343-2FD3-A547-914A-C8FFA782833E}">
      <dsp:nvSpPr>
        <dsp:cNvPr id="0" name=""/>
        <dsp:cNvSpPr/>
      </dsp:nvSpPr>
      <dsp:spPr>
        <a:xfrm rot="16200000">
          <a:off x="816768" y="-816768"/>
          <a:ext cx="2011362" cy="36449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Casual Friends/Acquaintance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Less serious relationships because your don’t know them well 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Share a class, play on the same team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Maintained with little effort</a:t>
          </a:r>
        </a:p>
      </dsp:txBody>
      <dsp:txXfrm rot="5400000">
        <a:off x="0" y="0"/>
        <a:ext cx="3644900" cy="1508521"/>
      </dsp:txXfrm>
    </dsp:sp>
    <dsp:sp modelId="{FA13842A-0AA7-0B45-A6CF-76B15EC62074}">
      <dsp:nvSpPr>
        <dsp:cNvPr id="0" name=""/>
        <dsp:cNvSpPr/>
      </dsp:nvSpPr>
      <dsp:spPr>
        <a:xfrm>
          <a:off x="3644900" y="0"/>
          <a:ext cx="3644900" cy="2011362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Close Friends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Deeply invested in the relationship with one another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Lifelong friends 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Can survive minor and major changes</a:t>
          </a:r>
        </a:p>
      </dsp:txBody>
      <dsp:txXfrm>
        <a:off x="3644900" y="0"/>
        <a:ext cx="3644900" cy="1508521"/>
      </dsp:txXfrm>
    </dsp:sp>
    <dsp:sp modelId="{61E29A5B-821C-744A-B49A-3FCCA26088A8}">
      <dsp:nvSpPr>
        <dsp:cNvPr id="0" name=""/>
        <dsp:cNvSpPr/>
      </dsp:nvSpPr>
      <dsp:spPr>
        <a:xfrm rot="10800000">
          <a:off x="0" y="2011362"/>
          <a:ext cx="3644900" cy="2011362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Cliques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Small group of friends with similar interest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Made up of both boys and girls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Pressure to conform to the groups requirements to fit in</a:t>
          </a:r>
        </a:p>
      </dsp:txBody>
      <dsp:txXfrm rot="10800000">
        <a:off x="0" y="2514203"/>
        <a:ext cx="3644900" cy="1508521"/>
      </dsp:txXfrm>
    </dsp:sp>
    <dsp:sp modelId="{C52132EB-88A7-AA4C-BBC2-56B66BC2DBC0}">
      <dsp:nvSpPr>
        <dsp:cNvPr id="0" name=""/>
        <dsp:cNvSpPr/>
      </dsp:nvSpPr>
      <dsp:spPr>
        <a:xfrm rot="5400000">
          <a:off x="4461668" y="1194593"/>
          <a:ext cx="2011362" cy="36449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Crowds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Large groups based on common activity or reputation</a:t>
          </a:r>
        </a:p>
        <a:p>
          <a:pPr marL="228600" lvl="2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Stereotypical groups such as jocks, geeks, </a:t>
          </a:r>
          <a:r>
            <a:rPr lang="en-US" sz="1300" kern="1200" dirty="0" err="1" smtClean="0"/>
            <a:t>emos</a:t>
          </a:r>
          <a:r>
            <a:rPr lang="en-US" sz="1300" kern="1200" dirty="0" smtClean="0"/>
            <a:t>, skaters, and preps</a:t>
          </a:r>
        </a:p>
      </dsp:txBody>
      <dsp:txXfrm rot="-5400000">
        <a:off x="3644900" y="2514203"/>
        <a:ext cx="3644900" cy="1508521"/>
      </dsp:txXfrm>
    </dsp:sp>
    <dsp:sp modelId="{33CB4F70-88B5-E848-ACC3-A7D3C2AC86F9}">
      <dsp:nvSpPr>
        <dsp:cNvPr id="0" name=""/>
        <dsp:cNvSpPr/>
      </dsp:nvSpPr>
      <dsp:spPr>
        <a:xfrm>
          <a:off x="2551430" y="1508521"/>
          <a:ext cx="2186940" cy="1005681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Friendship is based on two people caring, trust, and sharing.</a:t>
          </a:r>
          <a:endParaRPr lang="en-US" sz="1700" kern="1200" dirty="0"/>
        </a:p>
      </dsp:txBody>
      <dsp:txXfrm>
        <a:off x="2600523" y="1557614"/>
        <a:ext cx="2088754" cy="907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802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7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8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2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02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45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30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3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400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63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13CAA54-93BD-1540-977C-06AF62BDDD98}" type="datetimeFigureOut">
              <a:rPr lang="en-US" smtClean="0"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2117041-3D81-A04E-B93C-B93B3874D25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565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Self-Esteem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Why do I feel this way?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77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02859" y="185719"/>
            <a:ext cx="6994477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 dirty="0"/>
              <a:t>Step 10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-Learn new things.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Step 11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-Improve your personal relationships.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Step 12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-Dress well</a:t>
            </a:r>
            <a:r>
              <a:rPr lang="en-US" altLang="en-US" sz="2000" b="1" dirty="0" smtClean="0"/>
              <a:t>!  Everyone knows your self confidence rises when you are dressed for success.  </a:t>
            </a:r>
            <a:r>
              <a:rPr lang="en-US" altLang="en-US" sz="2000" b="1" dirty="0" smtClean="0"/>
              <a:t>Care about what you look like every day. Look good for yourself, not for others.</a:t>
            </a:r>
            <a:endParaRPr lang="en-US" altLang="en-US" sz="2000" b="1" dirty="0" smtClean="0"/>
          </a:p>
          <a:p>
            <a:pPr>
              <a:spcBef>
                <a:spcPct val="50000"/>
              </a:spcBef>
            </a:pPr>
            <a:endParaRPr lang="en-US" altLang="en-US" sz="2000" b="1" dirty="0"/>
          </a:p>
          <a:p>
            <a:pPr>
              <a:spcBef>
                <a:spcPct val="50000"/>
              </a:spcBef>
            </a:pPr>
            <a:endParaRPr lang="en-US" altLang="en-US" sz="2000" b="1" dirty="0" smtClean="0">
              <a:latin typeface="Baskerville Old Face" panose="02020602080505020303" pitchFamily="18" charset="0"/>
            </a:endParaRPr>
          </a:p>
          <a:p>
            <a:pPr>
              <a:spcBef>
                <a:spcPct val="50000"/>
              </a:spcBef>
            </a:pPr>
            <a:endParaRPr lang="en-US" altLang="en-US" sz="2000" b="1" dirty="0">
              <a:latin typeface="Baskerville Old Face" panose="02020602080505020303" pitchFamily="18" charset="0"/>
            </a:endParaRPr>
          </a:p>
          <a:p>
            <a:pPr>
              <a:spcBef>
                <a:spcPct val="50000"/>
              </a:spcBef>
            </a:pPr>
            <a:endParaRPr lang="en-US" altLang="en-US" sz="2000" b="1" dirty="0" smtClean="0">
              <a:latin typeface="Baskerville Old Face" panose="02020602080505020303" pitchFamily="18" charset="0"/>
            </a:endParaRPr>
          </a:p>
          <a:p>
            <a:pPr>
              <a:spcBef>
                <a:spcPct val="50000"/>
              </a:spcBef>
            </a:pPr>
            <a:endParaRPr lang="en-US" altLang="en-US" b="1" dirty="0">
              <a:latin typeface="Baskerville Old Face" panose="02020602080505020303" pitchFamily="18" charset="0"/>
            </a:endParaRPr>
          </a:p>
          <a:p>
            <a:pPr>
              <a:spcBef>
                <a:spcPct val="50000"/>
              </a:spcBef>
            </a:pPr>
            <a:endParaRPr lang="en-US" altLang="en-US" b="1" dirty="0" smtClean="0">
              <a:latin typeface="Baskerville Old Face" panose="02020602080505020303" pitchFamily="18" charset="0"/>
            </a:endParaRPr>
          </a:p>
          <a:p>
            <a:pPr>
              <a:spcBef>
                <a:spcPct val="50000"/>
              </a:spcBef>
            </a:pPr>
            <a:endParaRPr lang="en-US" altLang="en-US" b="1" dirty="0">
              <a:latin typeface="Baskerville Old Face" panose="02020602080505020303" pitchFamily="18" charset="0"/>
            </a:endParaRPr>
          </a:p>
        </p:txBody>
      </p:sp>
      <p:pic>
        <p:nvPicPr>
          <p:cNvPr id="3074" name="Picture 2" descr="http://agsci.oregonstate.edu/sites/agsci.oregonstate.edu/files/brr/dress-for-success-480x4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763" y="3589361"/>
            <a:ext cx="6141493" cy="301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63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friendship?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8600799"/>
              </p:ext>
            </p:extLst>
          </p:nvPr>
        </p:nvGraphicFramePr>
        <p:xfrm>
          <a:off x="768350" y="2286000"/>
          <a:ext cx="72898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251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a good </a:t>
            </a:r>
            <a:r>
              <a:rPr lang="en-US" dirty="0" smtClean="0"/>
              <a:t>friend/Partner?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Open communication</a:t>
            </a:r>
          </a:p>
          <a:p>
            <a:r>
              <a:rPr lang="en-US" sz="2400" dirty="0" smtClean="0"/>
              <a:t>Trust</a:t>
            </a:r>
          </a:p>
          <a:p>
            <a:r>
              <a:rPr lang="en-US" sz="2400" dirty="0" smtClean="0"/>
              <a:t>Respect</a:t>
            </a:r>
          </a:p>
          <a:p>
            <a:r>
              <a:rPr lang="en-US" sz="2400" dirty="0" smtClean="0"/>
              <a:t>Emotional and physical safety</a:t>
            </a:r>
          </a:p>
          <a:p>
            <a:r>
              <a:rPr lang="en-US" sz="2400" dirty="0" smtClean="0"/>
              <a:t>Loyalty</a:t>
            </a:r>
          </a:p>
          <a:p>
            <a:r>
              <a:rPr lang="en-US" sz="2400" dirty="0" smtClean="0"/>
              <a:t>Acceptance</a:t>
            </a:r>
          </a:p>
          <a:p>
            <a:r>
              <a:rPr lang="en-US" sz="2400" dirty="0" smtClean="0"/>
              <a:t>Feeling good about yourself</a:t>
            </a:r>
          </a:p>
          <a:p>
            <a:r>
              <a:rPr lang="en-US" sz="2400" dirty="0" smtClean="0"/>
              <a:t>Fun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bullying?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It is the act of one seeking attention or power by hurting another through physical (shoving, punching, or using a weapon), psychological (threats, gossip or rumors), or emotional (ostracizing, excluding, or teasing) abuse.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12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to do if you or someone else is being bullied?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are being bullied:</a:t>
            </a:r>
          </a:p>
          <a:p>
            <a:pPr lvl="1"/>
            <a:r>
              <a:rPr lang="en-US" sz="2000" dirty="0" smtClean="0"/>
              <a:t>Stay cool</a:t>
            </a:r>
          </a:p>
          <a:p>
            <a:pPr lvl="1"/>
            <a:r>
              <a:rPr lang="en-US" sz="2000" dirty="0" smtClean="0"/>
              <a:t>Never meet the bully alone</a:t>
            </a:r>
          </a:p>
          <a:p>
            <a:pPr lvl="1"/>
            <a:r>
              <a:rPr lang="en-US" sz="2000" dirty="0" smtClean="0"/>
              <a:t>Walk away</a:t>
            </a:r>
          </a:p>
          <a:p>
            <a:pPr lvl="1"/>
            <a:r>
              <a:rPr lang="en-US" sz="2000" dirty="0" smtClean="0"/>
              <a:t>Seek help from an adult</a:t>
            </a:r>
          </a:p>
          <a:p>
            <a:pPr lvl="1"/>
            <a:r>
              <a:rPr lang="en-US" sz="2000" dirty="0" smtClean="0"/>
              <a:t>Talk to your friends</a:t>
            </a:r>
          </a:p>
          <a:p>
            <a:pPr lvl="1"/>
            <a:r>
              <a:rPr lang="en-US" sz="2000" dirty="0" smtClean="0"/>
              <a:t>Stand up for yourself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you are the bystander:</a:t>
            </a:r>
          </a:p>
          <a:p>
            <a:pPr lvl="1"/>
            <a:r>
              <a:rPr lang="en-US" sz="2000" dirty="0" smtClean="0"/>
              <a:t>Don’t join in</a:t>
            </a:r>
          </a:p>
          <a:p>
            <a:pPr lvl="1"/>
            <a:r>
              <a:rPr lang="en-US" sz="2000" dirty="0" smtClean="0"/>
              <a:t>If you feel safe intervening, do so</a:t>
            </a:r>
          </a:p>
          <a:p>
            <a:pPr lvl="1"/>
            <a:r>
              <a:rPr lang="en-US" sz="2000" dirty="0" smtClean="0"/>
              <a:t>Speak up</a:t>
            </a:r>
          </a:p>
          <a:p>
            <a:pPr lvl="1"/>
            <a:r>
              <a:rPr lang="en-US" sz="2000" dirty="0" smtClean="0"/>
              <a:t>Don’t pass rumors or gossip</a:t>
            </a:r>
          </a:p>
          <a:p>
            <a:pPr lvl="1"/>
            <a:r>
              <a:rPr lang="en-US" sz="2000" dirty="0" smtClean="0"/>
              <a:t>Be kind</a:t>
            </a:r>
          </a:p>
          <a:p>
            <a:pPr lvl="1"/>
            <a:r>
              <a:rPr lang="en-US" sz="2000" dirty="0" smtClean="0"/>
              <a:t>Talk to a trusted adult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9739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Cyberbulling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Electronic communications through email, instant messaging, text, social media, cell phones, websites, and more. </a:t>
            </a:r>
          </a:p>
          <a:p>
            <a:pPr lvl="1"/>
            <a:r>
              <a:rPr lang="en-US" sz="2400" dirty="0" smtClean="0"/>
              <a:t>Examples</a:t>
            </a:r>
          </a:p>
          <a:p>
            <a:pPr lvl="2"/>
            <a:r>
              <a:rPr lang="en-US" sz="2400" dirty="0" smtClean="0"/>
              <a:t>Sending mean, embarrassing or degrading messages</a:t>
            </a:r>
          </a:p>
          <a:p>
            <a:pPr lvl="2"/>
            <a:r>
              <a:rPr lang="en-US" sz="2400" dirty="0" smtClean="0"/>
              <a:t>Creating pages ridiculing others</a:t>
            </a:r>
          </a:p>
          <a:p>
            <a:pPr lvl="2"/>
            <a:r>
              <a:rPr lang="en-US" sz="2400" dirty="0" smtClean="0"/>
              <a:t>Posting or spreading vicious rumors</a:t>
            </a:r>
          </a:p>
          <a:p>
            <a:pPr lvl="2"/>
            <a:r>
              <a:rPr lang="en-US" sz="2400" dirty="0" smtClean="0"/>
              <a:t>Rate pages</a:t>
            </a:r>
          </a:p>
          <a:p>
            <a:pPr lvl="2"/>
            <a:r>
              <a:rPr lang="en-US" sz="2400" dirty="0" smtClean="0"/>
              <a:t>Taking private or provocative pictures and sending them to others (</a:t>
            </a:r>
            <a:r>
              <a:rPr lang="en-US" sz="2400" dirty="0" smtClean="0"/>
              <a:t>Sexting).</a:t>
            </a:r>
            <a:endParaRPr lang="en-US" sz="2400" dirty="0" smtClean="0"/>
          </a:p>
          <a:p>
            <a:pPr lvl="2"/>
            <a:r>
              <a:rPr lang="en-US" sz="2400" dirty="0" smtClean="0"/>
              <a:t>Threatening violence against others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517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45" y="77337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Foundations of good Mental health: Built on safety, love, trust, and encouragement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153000"/>
              </p:ext>
            </p:extLst>
          </p:nvPr>
        </p:nvGraphicFramePr>
        <p:xfrm>
          <a:off x="457200" y="1752600"/>
          <a:ext cx="8229600" cy="4904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614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self-esteem?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6189133" cy="4373563"/>
          </a:xfrm>
        </p:spPr>
        <p:txBody>
          <a:bodyPr>
            <a:normAutofit/>
          </a:bodyPr>
          <a:lstStyle/>
          <a:p>
            <a:r>
              <a:rPr lang="en-US" dirty="0" smtClean="0"/>
              <a:t>It is the feelings we have for ourselves about our worth. </a:t>
            </a:r>
          </a:p>
          <a:p>
            <a:pPr lvl="1"/>
            <a:r>
              <a:rPr lang="en-US" dirty="0" smtClean="0"/>
              <a:t>Positive Self-esteem means you value yourself and feel confident about your abilities. </a:t>
            </a:r>
          </a:p>
          <a:p>
            <a:pPr lvl="1"/>
            <a:r>
              <a:rPr lang="en-US" dirty="0" smtClean="0"/>
              <a:t>Negative Self-Esteem might make someone feel insecure about their abilities. </a:t>
            </a:r>
          </a:p>
          <a:p>
            <a:r>
              <a:rPr lang="en-US" dirty="0" smtClean="0"/>
              <a:t>Self-Esteem is based on the following:</a:t>
            </a:r>
          </a:p>
          <a:p>
            <a:pPr lvl="1"/>
            <a:r>
              <a:rPr lang="en-US" dirty="0" smtClean="0"/>
              <a:t>Self-Ideal (idea of what we want to be)</a:t>
            </a:r>
          </a:p>
          <a:p>
            <a:pPr lvl="1"/>
            <a:r>
              <a:rPr lang="en-US" dirty="0" smtClean="0"/>
              <a:t>Self-Concept (the way we see our self)</a:t>
            </a:r>
          </a:p>
          <a:p>
            <a:pPr lvl="1"/>
            <a:r>
              <a:rPr lang="en-US" dirty="0" smtClean="0"/>
              <a:t>Self-Acceptance (being comfortable with our strengths and weaknesses)</a:t>
            </a:r>
          </a:p>
        </p:txBody>
      </p:sp>
      <p:pic>
        <p:nvPicPr>
          <p:cNvPr id="4" name="Picture 5" descr="self-conce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333" y="2206735"/>
            <a:ext cx="2287323" cy="30287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70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Self-Esteem made up 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All the experiences and interpersonal relationships you’ve had in your life. </a:t>
            </a:r>
          </a:p>
          <a:p>
            <a:pPr lvl="1"/>
            <a:r>
              <a:rPr lang="en-US" sz="2400" dirty="0" smtClean="0"/>
              <a:t>Family</a:t>
            </a:r>
          </a:p>
          <a:p>
            <a:pPr lvl="1"/>
            <a:r>
              <a:rPr lang="en-US" sz="2400" dirty="0" smtClean="0"/>
              <a:t>Authority Figures</a:t>
            </a:r>
          </a:p>
          <a:p>
            <a:pPr lvl="1"/>
            <a:r>
              <a:rPr lang="en-US" sz="2400" dirty="0" smtClean="0"/>
              <a:t>Peers</a:t>
            </a:r>
          </a:p>
          <a:p>
            <a:pPr lvl="1"/>
            <a:r>
              <a:rPr lang="en-US" sz="2400" dirty="0" smtClean="0"/>
              <a:t>Media</a:t>
            </a:r>
          </a:p>
          <a:p>
            <a:pPr lvl="1"/>
            <a:r>
              <a:rPr lang="en-US" sz="2400" dirty="0" smtClean="0"/>
              <a:t>School Success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How have these had both positive and negative influences on our self-esteem?</a:t>
            </a:r>
          </a:p>
        </p:txBody>
      </p:sp>
    </p:spTree>
    <p:extLst>
      <p:ext uri="{BB962C8B-B14F-4D97-AF65-F5344CB8AC3E}">
        <p14:creationId xmlns:p14="http://schemas.microsoft.com/office/powerpoint/2010/main" val="10157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do you value yourself?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612" y="1719071"/>
            <a:ext cx="4038600" cy="484259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dirty="0">
                <a:latin typeface="Cooper Black" charset="0"/>
              </a:rPr>
              <a:t>How much do you believe in your self?  On a piece of paper write down the percentage of how much you believe in yourself.  100%?  75%?  50%?</a:t>
            </a:r>
          </a:p>
          <a:p>
            <a:pPr>
              <a:lnSpc>
                <a:spcPct val="80000"/>
              </a:lnSpc>
              <a:buFont typeface="Wingdings" charset="0"/>
              <a:buNone/>
            </a:pPr>
            <a:endParaRPr lang="en-US" dirty="0">
              <a:latin typeface="Cooper Black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Cooper Black" charset="0"/>
              </a:rPr>
              <a:t>What are you achieving with that percentage?</a:t>
            </a:r>
          </a:p>
          <a:p>
            <a:pPr>
              <a:lnSpc>
                <a:spcPct val="80000"/>
              </a:lnSpc>
              <a:buFont typeface="Wingdings" charset="0"/>
              <a:buNone/>
            </a:pPr>
            <a:endParaRPr lang="en-US" dirty="0">
              <a:latin typeface="Cooper Black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Cooper Black" charset="0"/>
              </a:rPr>
              <a:t>What would happen if you believed in yourself 25% more?</a:t>
            </a:r>
          </a:p>
          <a:p>
            <a:pPr>
              <a:lnSpc>
                <a:spcPct val="80000"/>
              </a:lnSpc>
            </a:pPr>
            <a:endParaRPr lang="en-US" dirty="0">
              <a:latin typeface="Cooper Black" charset="0"/>
            </a:endParaRPr>
          </a:p>
          <a:p>
            <a:pPr algn="ctr">
              <a:lnSpc>
                <a:spcPct val="80000"/>
              </a:lnSpc>
              <a:buFont typeface="Wingdings" charset="0"/>
              <a:buNone/>
            </a:pPr>
            <a:r>
              <a:rPr lang="en-US" dirty="0">
                <a:latin typeface="Cooper Black" charset="0"/>
              </a:rPr>
              <a:t>Dreams and self belief are free.  You can take all you want and walk away.</a:t>
            </a:r>
          </a:p>
          <a:p>
            <a:endParaRPr lang="en-US" dirty="0"/>
          </a:p>
        </p:txBody>
      </p:sp>
      <p:pic>
        <p:nvPicPr>
          <p:cNvPr id="1030" name="Picture 6" descr="https://s-media-cache-ak0.pinimg.com/736x/5d/cd/96/5dcd963cbd9c6aa22e8389ee5b800e8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12" y="1719071"/>
            <a:ext cx="3025567" cy="36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17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is your self-concept built and destroyed?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526" y="2123889"/>
            <a:ext cx="2789811" cy="38807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Built</a:t>
            </a:r>
          </a:p>
          <a:p>
            <a:pPr lvl="1"/>
            <a:r>
              <a:rPr lang="en-US" sz="2000" dirty="0"/>
              <a:t>Positive Attitude</a:t>
            </a:r>
          </a:p>
          <a:p>
            <a:pPr lvl="1"/>
            <a:r>
              <a:rPr lang="en-US" sz="2000" dirty="0" smtClean="0"/>
              <a:t>Identify and deal with problems</a:t>
            </a:r>
          </a:p>
          <a:p>
            <a:pPr lvl="1"/>
            <a:r>
              <a:rPr lang="en-US" sz="2000" dirty="0"/>
              <a:t>Praise and </a:t>
            </a:r>
            <a:r>
              <a:rPr lang="en-US" sz="2000" dirty="0" smtClean="0"/>
              <a:t>compliments</a:t>
            </a:r>
          </a:p>
          <a:p>
            <a:pPr lvl="1"/>
            <a:r>
              <a:rPr lang="en-US" sz="2000" dirty="0" smtClean="0"/>
              <a:t>Find a good role model</a:t>
            </a:r>
          </a:p>
          <a:p>
            <a:pPr lvl="1"/>
            <a:r>
              <a:rPr lang="en-US" sz="2000" dirty="0" smtClean="0"/>
              <a:t>Set and achieve goals</a:t>
            </a:r>
          </a:p>
          <a:p>
            <a:pPr lvl="1"/>
            <a:r>
              <a:rPr lang="en-US" sz="2000" dirty="0" smtClean="0"/>
              <a:t>Exercise</a:t>
            </a:r>
          </a:p>
          <a:p>
            <a:pPr lvl="1"/>
            <a:r>
              <a:rPr lang="en-US" sz="2000" dirty="0" smtClean="0"/>
              <a:t>Be realistic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25338" y="2160591"/>
            <a:ext cx="2210938" cy="299826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Destroyed</a:t>
            </a:r>
          </a:p>
          <a:p>
            <a:pPr lvl="1"/>
            <a:r>
              <a:rPr lang="en-US" sz="2000" dirty="0" smtClean="0"/>
              <a:t>Comparing yourself to others</a:t>
            </a:r>
          </a:p>
          <a:p>
            <a:pPr lvl="1"/>
            <a:r>
              <a:rPr lang="en-US" sz="2000" dirty="0" smtClean="0"/>
              <a:t>Putting yourself down</a:t>
            </a:r>
          </a:p>
          <a:p>
            <a:pPr lvl="1"/>
            <a:r>
              <a:rPr lang="en-US" sz="2000" dirty="0" smtClean="0"/>
              <a:t>Drug abuse </a:t>
            </a:r>
          </a:p>
          <a:p>
            <a:pPr lvl="1"/>
            <a:r>
              <a:rPr lang="en-US" sz="2000" dirty="0" smtClean="0"/>
              <a:t>Peer pressure</a:t>
            </a:r>
            <a:endParaRPr lang="en-US" sz="2000" dirty="0"/>
          </a:p>
        </p:txBody>
      </p:sp>
      <p:pic>
        <p:nvPicPr>
          <p:cNvPr id="2050" name="Picture 2" descr="https://media.licdn.com/mpr/mpr/p/7/005/072/21b/30d87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935" y="2593075"/>
            <a:ext cx="2510802" cy="341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29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good self-esteem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Taking responsibility for your actions</a:t>
            </a:r>
          </a:p>
          <a:p>
            <a:r>
              <a:rPr lang="en-US" sz="2400" dirty="0" smtClean="0"/>
              <a:t>Positive attitude</a:t>
            </a:r>
          </a:p>
          <a:p>
            <a:r>
              <a:rPr lang="en-US" sz="2400" dirty="0" smtClean="0"/>
              <a:t>Accept yourself for who YOU are</a:t>
            </a:r>
          </a:p>
          <a:p>
            <a:r>
              <a:rPr lang="en-US" sz="2400" dirty="0" smtClean="0"/>
              <a:t>Learn from successes and failures</a:t>
            </a:r>
          </a:p>
          <a:p>
            <a:r>
              <a:rPr lang="en-US" sz="2400" dirty="0" smtClean="0"/>
              <a:t>Healthy relationships</a:t>
            </a:r>
          </a:p>
          <a:p>
            <a:r>
              <a:rPr lang="en-US" sz="2400" dirty="0" smtClean="0"/>
              <a:t>Know your strengths and weaknesses</a:t>
            </a:r>
          </a:p>
          <a:p>
            <a:r>
              <a:rPr lang="en-US" sz="2400" dirty="0" smtClean="0"/>
              <a:t>Take reasonable risks</a:t>
            </a:r>
          </a:p>
          <a:p>
            <a:r>
              <a:rPr lang="en-US" sz="2400" dirty="0" smtClean="0"/>
              <a:t>Forgive yourself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900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6073" y="579762"/>
            <a:ext cx="6248401" cy="562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b="1" dirty="0" smtClean="0"/>
              <a:t>12 Steps to better self-esteem:</a:t>
            </a:r>
          </a:p>
          <a:p>
            <a:pPr>
              <a:lnSpc>
                <a:spcPct val="90000"/>
              </a:lnSpc>
            </a:pPr>
            <a:endParaRPr lang="en-US" altLang="en-US" sz="2000" b="1" dirty="0" smtClean="0"/>
          </a:p>
          <a:p>
            <a:pPr>
              <a:lnSpc>
                <a:spcPct val="200000"/>
              </a:lnSpc>
            </a:pPr>
            <a:r>
              <a:rPr lang="en-US" altLang="en-US" sz="2000" b="1" dirty="0" smtClean="0"/>
              <a:t>Step </a:t>
            </a:r>
            <a:r>
              <a:rPr lang="en-US" altLang="en-US" sz="2000" b="1" dirty="0"/>
              <a:t>1</a:t>
            </a:r>
          </a:p>
          <a:p>
            <a:pPr>
              <a:lnSpc>
                <a:spcPct val="200000"/>
              </a:lnSpc>
            </a:pPr>
            <a:r>
              <a:rPr lang="en-US" altLang="en-US" sz="2000" b="1" dirty="0"/>
              <a:t>	-Forgive yourself for past mistakes.	</a:t>
            </a:r>
          </a:p>
          <a:p>
            <a:pPr>
              <a:lnSpc>
                <a:spcPct val="200000"/>
              </a:lnSpc>
            </a:pPr>
            <a:r>
              <a:rPr lang="en-US" altLang="en-US" sz="2000" b="1" dirty="0"/>
              <a:t>Step 2</a:t>
            </a:r>
          </a:p>
          <a:p>
            <a:pPr>
              <a:lnSpc>
                <a:spcPct val="200000"/>
              </a:lnSpc>
            </a:pPr>
            <a:r>
              <a:rPr lang="en-US" altLang="en-US" sz="2000" b="1" dirty="0"/>
              <a:t>	-Focus on your positive attributes.</a:t>
            </a:r>
          </a:p>
          <a:p>
            <a:pPr>
              <a:lnSpc>
                <a:spcPct val="200000"/>
              </a:lnSpc>
            </a:pPr>
            <a:r>
              <a:rPr lang="en-US" altLang="en-US" sz="2000" b="1" dirty="0"/>
              <a:t>Step 3</a:t>
            </a:r>
          </a:p>
          <a:p>
            <a:pPr>
              <a:lnSpc>
                <a:spcPct val="200000"/>
              </a:lnSpc>
            </a:pPr>
            <a:r>
              <a:rPr lang="en-US" altLang="en-US" sz="2000" b="1" dirty="0"/>
              <a:t>	-Follow the example of successful people.</a:t>
            </a:r>
          </a:p>
          <a:p>
            <a:pPr>
              <a:lnSpc>
                <a:spcPct val="200000"/>
              </a:lnSpc>
            </a:pPr>
            <a:r>
              <a:rPr lang="en-US" altLang="en-US" sz="2000" b="1" dirty="0"/>
              <a:t>Step 4</a:t>
            </a:r>
          </a:p>
          <a:p>
            <a:pPr>
              <a:lnSpc>
                <a:spcPct val="200000"/>
              </a:lnSpc>
            </a:pPr>
            <a:r>
              <a:rPr lang="en-US" altLang="en-US" sz="2000" b="1" dirty="0"/>
              <a:t>	-Become a self talker</a:t>
            </a:r>
            <a:r>
              <a:rPr lang="en-US" altLang="en-US" sz="20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200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36979" y="709684"/>
            <a:ext cx="7158251" cy="5219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 dirty="0"/>
              <a:t>Step 5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	-Exhibit a good attitude.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Step 6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	-Get plenty of rest.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Step 7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	-Make your work skills your own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Step 8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-Practice your </a:t>
            </a:r>
            <a:r>
              <a:rPr lang="en-US" altLang="en-US" sz="2000" b="1" dirty="0" smtClean="0"/>
              <a:t>talents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Step 9</a:t>
            </a:r>
          </a:p>
          <a:p>
            <a:pPr>
              <a:spcBef>
                <a:spcPct val="50000"/>
              </a:spcBef>
            </a:pPr>
            <a:r>
              <a:rPr lang="en-US" altLang="en-US" sz="2000" b="1" dirty="0"/>
              <a:t>-Become physically fit.</a:t>
            </a:r>
          </a:p>
          <a:p>
            <a:pPr>
              <a:spcBef>
                <a:spcPct val="50000"/>
              </a:spcBef>
            </a:pPr>
            <a:endParaRPr lang="en-US" altLang="en-US" b="1" dirty="0">
              <a:latin typeface="Baskerville Old Face" panose="02020602080505020303" pitchFamily="18" charset="0"/>
            </a:endParaRPr>
          </a:p>
          <a:p>
            <a:pPr>
              <a:lnSpc>
                <a:spcPct val="90000"/>
              </a:lnSpc>
            </a:pPr>
            <a:endParaRPr lang="en-US" altLang="en-US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87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1363</TotalTime>
  <Words>727</Words>
  <Application>Microsoft Office PowerPoint</Application>
  <PresentationFormat>On-screen Show (4:3)</PresentationFormat>
  <Paragraphs>139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Baskerville Old Face</vt:lpstr>
      <vt:lpstr>Cooper Black</vt:lpstr>
      <vt:lpstr>Tw Cen MT</vt:lpstr>
      <vt:lpstr>Tw Cen MT Condensed</vt:lpstr>
      <vt:lpstr>Wingdings</vt:lpstr>
      <vt:lpstr>Wingdings 3</vt:lpstr>
      <vt:lpstr>Integral</vt:lpstr>
      <vt:lpstr>Self-Esteem</vt:lpstr>
      <vt:lpstr>Foundations of good Mental health: Built on safety, love, trust, and encouragement</vt:lpstr>
      <vt:lpstr>What is self-esteem?</vt:lpstr>
      <vt:lpstr>What is Self-Esteem made up of?</vt:lpstr>
      <vt:lpstr>How much do you value yourself?</vt:lpstr>
      <vt:lpstr>How is your self-concept built and destroyed?</vt:lpstr>
      <vt:lpstr>What does good self-esteem look like?</vt:lpstr>
      <vt:lpstr>PowerPoint Presentation</vt:lpstr>
      <vt:lpstr>PowerPoint Presentation</vt:lpstr>
      <vt:lpstr>PowerPoint Presentation</vt:lpstr>
      <vt:lpstr>What is friendship?  </vt:lpstr>
      <vt:lpstr>What makes a good friend/Partner?</vt:lpstr>
      <vt:lpstr>What is bullying?</vt:lpstr>
      <vt:lpstr>What to do if you or someone else is being bullied?</vt:lpstr>
      <vt:lpstr>Cyberbulling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Self-Esteem</dc:title>
  <dc:creator>Nicole Lavaud</dc:creator>
  <cp:lastModifiedBy>Daly Dominguez</cp:lastModifiedBy>
  <cp:revision>17</cp:revision>
  <dcterms:created xsi:type="dcterms:W3CDTF">2014-08-25T19:15:21Z</dcterms:created>
  <dcterms:modified xsi:type="dcterms:W3CDTF">2016-08-24T15:49:13Z</dcterms:modified>
</cp:coreProperties>
</file>